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Cambria Math" panose="02040503050406030204" pitchFamily="18" charset="0"/>
      <p:regular r:id="rId30"/>
    </p:embeddedFont>
    <p:embeddedFont>
      <p:font typeface="Fira Sans Extra Condensed" panose="020F0502020204030204" pitchFamily="34" charset="0"/>
      <p:regular r:id="rId31"/>
      <p:bold r:id="rId32"/>
      <p:italic r:id="rId33"/>
      <p:boldItalic r:id="rId34"/>
    </p:embeddedFont>
    <p:embeddedFont>
      <p:font typeface="Georgia" panose="02040502050405020303" pitchFamily="18"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19"/>
    <p:restoredTop sz="94688"/>
  </p:normalViewPr>
  <p:slideViewPr>
    <p:cSldViewPr snapToGrid="0">
      <p:cViewPr varScale="1">
        <p:scale>
          <a:sx n="198" d="100"/>
          <a:sy n="198" d="100"/>
        </p:scale>
        <p:origin x="184" y="1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1a002a312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1a002a312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SG" sz="1800" dirty="0">
                <a:effectLst/>
                <a:highlight>
                  <a:srgbClr val="FFFF00"/>
                </a:highlight>
                <a:latin typeface="Arial" panose="020B0604020202020204" pitchFamily="34" charset="0"/>
                <a:ea typeface="Arial" panose="020B0604020202020204" pitchFamily="34" charset="0"/>
              </a:rPr>
              <a:t>(Slide 10) </a:t>
            </a:r>
            <a:r>
              <a:rPr lang="en-SG" sz="1800" dirty="0">
                <a:effectLst/>
                <a:latin typeface="Arial" panose="020B0604020202020204" pitchFamily="34" charset="0"/>
                <a:ea typeface="Arial" panose="020B0604020202020204" pitchFamily="34" charset="0"/>
              </a:rPr>
              <a:t>After cleaning up the data, we can do our exploratory data analysis and visualization.</a:t>
            </a:r>
          </a:p>
          <a:p>
            <a:pPr>
              <a:lnSpc>
                <a:spcPct val="115000"/>
              </a:lnSpc>
            </a:pPr>
            <a:r>
              <a:rPr lang="en-SG" sz="1800" dirty="0">
                <a:effectLst/>
                <a:latin typeface="Arial" panose="020B0604020202020204" pitchFamily="34" charset="0"/>
                <a:ea typeface="Arial" panose="020B0604020202020204" pitchFamily="34" charset="0"/>
              </a:rPr>
              <a:t> </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1a002a312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1a002a312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SG" sz="1800" dirty="0">
                <a:effectLst/>
                <a:latin typeface="Arial" panose="020B0604020202020204" pitchFamily="34" charset="0"/>
                <a:ea typeface="Arial" panose="020B0604020202020204" pitchFamily="34" charset="0"/>
              </a:rPr>
              <a:t>The first thing we did was to compare the word count between real and fake news, in an attempt to find any patterns in distinguishing between real news and fake news. From the histogram, it can be seen that there is the same average number of words and similar dispersion in word count.</a:t>
            </a:r>
          </a:p>
          <a:p>
            <a:pPr marL="158750" indent="0">
              <a:lnSpc>
                <a:spcPct val="115000"/>
              </a:lnSpc>
              <a:buNone/>
            </a:pPr>
            <a:r>
              <a:rPr lang="en-SG" sz="1800" dirty="0">
                <a:effectLst/>
                <a:latin typeface="Arial" panose="020B0604020202020204" pitchFamily="34" charset="0"/>
                <a:ea typeface="Arial" panose="020B0604020202020204" pitchFamily="34" charset="0"/>
              </a:rPr>
              <a:t> </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1a002a312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1a002a312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SG" sz="1800" dirty="0">
                <a:effectLst/>
                <a:latin typeface="Arial" panose="020B0604020202020204" pitchFamily="34" charset="0"/>
                <a:ea typeface="Arial" panose="020B0604020202020204" pitchFamily="34" charset="0"/>
              </a:rPr>
              <a:t> </a:t>
            </a:r>
          </a:p>
          <a:p>
            <a:pPr>
              <a:lnSpc>
                <a:spcPct val="115000"/>
              </a:lnSpc>
            </a:pPr>
            <a:r>
              <a:rPr lang="en-SG" sz="1800" dirty="0">
                <a:effectLst/>
                <a:highlight>
                  <a:srgbClr val="FFFF00"/>
                </a:highlight>
                <a:latin typeface="Arial" panose="020B0604020202020204" pitchFamily="34" charset="0"/>
                <a:ea typeface="Arial" panose="020B0604020202020204" pitchFamily="34" charset="0"/>
              </a:rPr>
              <a:t>(Slide 12) </a:t>
            </a:r>
            <a:r>
              <a:rPr lang="en-SG" sz="1800" dirty="0">
                <a:effectLst/>
                <a:latin typeface="Arial" panose="020B0604020202020204" pitchFamily="34" charset="0"/>
                <a:ea typeface="Arial" panose="020B0604020202020204" pitchFamily="34" charset="0"/>
              </a:rPr>
              <a:t>Next, we plotted the 10 most common words, the 10 most common words in fake messages and the 10 most common words in real messages onto bar graphs to identify clearly the most important words to be used in our ML algorithm.</a:t>
            </a:r>
          </a:p>
          <a:p>
            <a:pPr marL="158750" indent="0">
              <a:lnSpc>
                <a:spcPct val="115000"/>
              </a:lnSpc>
              <a:buNone/>
            </a:pPr>
            <a:endParaRPr lang="en-SG" sz="1800" dirty="0">
              <a:effectLst/>
              <a:latin typeface="Arial" panose="020B0604020202020204" pitchFamily="34" charset="0"/>
              <a:ea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1a002a312e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21a002a312e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dirty="0">
                <a:effectLst/>
                <a:highlight>
                  <a:srgbClr val="FFFF00"/>
                </a:highlight>
                <a:latin typeface="Arial" panose="020B0604020202020204" pitchFamily="34" charset="0"/>
                <a:ea typeface="Arial" panose="020B0604020202020204" pitchFamily="34" charset="0"/>
              </a:rPr>
              <a:t>(Slide 13) </a:t>
            </a:r>
            <a:r>
              <a:rPr lang="en-SG" sz="1800" dirty="0">
                <a:effectLst/>
                <a:latin typeface="Arial" panose="020B0604020202020204" pitchFamily="34" charset="0"/>
                <a:ea typeface="Arial" panose="020B0604020202020204" pitchFamily="34" charset="0"/>
              </a:rPr>
              <a:t>More clearly, the differences can be more obviously seen when placed on a word cloud.</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ef0c9eee9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ef0c9eee9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SG" sz="1800" b="1" dirty="0">
                <a:effectLst/>
                <a:latin typeface="Arial" panose="020B0604020202020204" pitchFamily="34" charset="0"/>
                <a:ea typeface="Arial" panose="020B0604020202020204" pitchFamily="34" charset="0"/>
              </a:rPr>
              <a:t> </a:t>
            </a:r>
            <a:endParaRPr lang="en-SG" sz="1800" dirty="0">
              <a:effectLst/>
              <a:latin typeface="Arial" panose="020B0604020202020204" pitchFamily="34" charset="0"/>
              <a:ea typeface="Arial" panose="020B0604020202020204" pitchFamily="34" charset="0"/>
            </a:endParaRPr>
          </a:p>
          <a:p>
            <a:pPr>
              <a:lnSpc>
                <a:spcPct val="115000"/>
              </a:lnSpc>
            </a:pPr>
            <a:r>
              <a:rPr lang="en-SG" sz="1800" dirty="0">
                <a:effectLst/>
                <a:highlight>
                  <a:srgbClr val="FFFF00"/>
                </a:highlight>
                <a:latin typeface="Arial" panose="020B0604020202020204" pitchFamily="34" charset="0"/>
                <a:ea typeface="Arial" panose="020B0604020202020204" pitchFamily="34" charset="0"/>
              </a:rPr>
              <a:t>(Slide 14) </a:t>
            </a:r>
            <a:r>
              <a:rPr lang="en-SG" sz="1800" dirty="0">
                <a:effectLst/>
                <a:latin typeface="Arial" panose="020B0604020202020204" pitchFamily="34" charset="0"/>
                <a:ea typeface="Arial" panose="020B0604020202020204" pitchFamily="34" charset="0"/>
              </a:rPr>
              <a:t>The machine learning models that we are planning to use is: Naive Bayes and Random Forest Regression</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19fba547f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788" name="Google Shape;788;g219fba547f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SG" sz="1800" dirty="0">
                    <a:effectLst/>
                    <a:latin typeface="Arial" panose="020B0604020202020204" pitchFamily="34" charset="0"/>
                    <a:ea typeface="Arial" panose="020B0604020202020204" pitchFamily="34" charset="0"/>
                  </a:rPr>
                  <a:t>In machine learning, naive Bayes classifiers are a family of simple “probabilistic classifiers” based on applying Bayes’ theorem with strong (or naive) independence assumptions between the features. This means that it classifies the data into different classes naively. Its origin is from the Bayes’ theorem, which states </a:t>
                </a:r>
                <a14:m>
                  <m:oMath xmlns:m="http://schemas.openxmlformats.org/officeDocument/2006/math">
                    <m:r>
                      <a:rPr lang="en-SG" sz="1800" i="1">
                        <a:effectLst/>
                        <a:latin typeface="Cambria Math" panose="02040503050406030204" pitchFamily="18" charset="0"/>
                        <a:ea typeface="Arial" panose="020B0604020202020204" pitchFamily="34" charset="0"/>
                      </a:rPr>
                      <m:t>𝑃</m:t>
                    </m:r>
                    <m:r>
                      <a:rPr lang="en-SG" sz="1800" i="1">
                        <a:effectLst/>
                        <a:latin typeface="Cambria Math" panose="02040503050406030204" pitchFamily="18" charset="0"/>
                        <a:ea typeface="Arial" panose="020B0604020202020204" pitchFamily="34" charset="0"/>
                      </a:rPr>
                      <m:t>=</m:t>
                    </m:r>
                    <m:f>
                      <m:fPr>
                        <m:ctrlPr>
                          <a:rPr lang="en-SG" sz="1800" i="1">
                            <a:effectLst/>
                            <a:latin typeface="Cambria Math" panose="02040503050406030204" pitchFamily="18" charset="0"/>
                            <a:ea typeface="Arial" panose="020B0604020202020204" pitchFamily="34" charset="0"/>
                          </a:rPr>
                        </m:ctrlPr>
                      </m:fPr>
                      <m:num>
                        <m:r>
                          <a:rPr lang="en-SG" sz="1800" i="1">
                            <a:effectLst/>
                            <a:latin typeface="Cambria Math" panose="02040503050406030204" pitchFamily="18" charset="0"/>
                            <a:ea typeface="Arial" panose="020B0604020202020204" pitchFamily="34" charset="0"/>
                          </a:rPr>
                          <m:t>𝑃</m:t>
                        </m:r>
                        <m:r>
                          <a:rPr lang="en-SG" sz="1800" i="1">
                            <a:effectLst/>
                            <a:latin typeface="Cambria Math" panose="02040503050406030204" pitchFamily="18" charset="0"/>
                            <a:ea typeface="Arial" panose="020B0604020202020204" pitchFamily="34" charset="0"/>
                          </a:rPr>
                          <m:t>(</m:t>
                        </m:r>
                        <m:r>
                          <a:rPr lang="en-SG" sz="1800" i="1">
                            <a:effectLst/>
                            <a:latin typeface="Cambria Math" panose="02040503050406030204" pitchFamily="18" charset="0"/>
                            <a:ea typeface="Arial" panose="020B0604020202020204" pitchFamily="34" charset="0"/>
                          </a:rPr>
                          <m:t>𝐵</m:t>
                        </m:r>
                        <m:r>
                          <a:rPr lang="en-SG" sz="1800" i="1">
                            <a:effectLst/>
                            <a:latin typeface="Cambria Math" panose="02040503050406030204" pitchFamily="18" charset="0"/>
                            <a:ea typeface="Arial" panose="020B0604020202020204" pitchFamily="34" charset="0"/>
                          </a:rPr>
                          <m:t>|</m:t>
                        </m:r>
                        <m:r>
                          <a:rPr lang="en-SG" sz="1800" i="1">
                            <a:effectLst/>
                            <a:latin typeface="Cambria Math" panose="02040503050406030204" pitchFamily="18" charset="0"/>
                            <a:ea typeface="Arial" panose="020B0604020202020204" pitchFamily="34" charset="0"/>
                          </a:rPr>
                          <m:t>𝐴</m:t>
                        </m:r>
                        <m:r>
                          <a:rPr lang="en-SG" sz="1800" i="1">
                            <a:effectLst/>
                            <a:latin typeface="Cambria Math" panose="02040503050406030204" pitchFamily="18" charset="0"/>
                            <a:ea typeface="Arial" panose="020B0604020202020204" pitchFamily="34" charset="0"/>
                          </a:rPr>
                          <m:t>) </m:t>
                        </m:r>
                        <m:r>
                          <a:rPr lang="en-SG" sz="1800" i="1">
                            <a:effectLst/>
                            <a:latin typeface="Cambria Math" panose="02040503050406030204" pitchFamily="18" charset="0"/>
                            <a:ea typeface="Arial" panose="020B0604020202020204" pitchFamily="34" charset="0"/>
                          </a:rPr>
                          <m:t>𝑃</m:t>
                        </m:r>
                        <m:r>
                          <a:rPr lang="en-SG" sz="1800" i="1">
                            <a:effectLst/>
                            <a:latin typeface="Cambria Math" panose="02040503050406030204" pitchFamily="18" charset="0"/>
                            <a:ea typeface="Arial" panose="020B0604020202020204" pitchFamily="34" charset="0"/>
                          </a:rPr>
                          <m:t>(</m:t>
                        </m:r>
                        <m:r>
                          <a:rPr lang="en-SG" sz="1800" i="1">
                            <a:effectLst/>
                            <a:latin typeface="Cambria Math" panose="02040503050406030204" pitchFamily="18" charset="0"/>
                            <a:ea typeface="Arial" panose="020B0604020202020204" pitchFamily="34" charset="0"/>
                          </a:rPr>
                          <m:t>𝐴</m:t>
                        </m:r>
                        <m:r>
                          <a:rPr lang="en-SG" sz="1800" i="1">
                            <a:effectLst/>
                            <a:latin typeface="Cambria Math" panose="02040503050406030204" pitchFamily="18" charset="0"/>
                            <a:ea typeface="Arial" panose="020B0604020202020204" pitchFamily="34" charset="0"/>
                          </a:rPr>
                          <m:t>)</m:t>
                        </m:r>
                      </m:num>
                      <m:den>
                        <m:r>
                          <a:rPr lang="en-SG" sz="1800" i="1">
                            <a:effectLst/>
                            <a:latin typeface="Cambria Math" panose="02040503050406030204" pitchFamily="18" charset="0"/>
                            <a:ea typeface="Arial" panose="020B0604020202020204" pitchFamily="34" charset="0"/>
                          </a:rPr>
                          <m:t>𝑃</m:t>
                        </m:r>
                        <m:r>
                          <a:rPr lang="en-SG" sz="1800" i="1">
                            <a:effectLst/>
                            <a:latin typeface="Cambria Math" panose="02040503050406030204" pitchFamily="18" charset="0"/>
                            <a:ea typeface="Arial" panose="020B0604020202020204" pitchFamily="34" charset="0"/>
                          </a:rPr>
                          <m:t>(</m:t>
                        </m:r>
                        <m:r>
                          <a:rPr lang="en-SG" sz="1800" i="1">
                            <a:effectLst/>
                            <a:latin typeface="Cambria Math" panose="02040503050406030204" pitchFamily="18" charset="0"/>
                            <a:ea typeface="Arial" panose="020B0604020202020204" pitchFamily="34" charset="0"/>
                          </a:rPr>
                          <m:t>𝐵</m:t>
                        </m:r>
                        <m:r>
                          <a:rPr lang="en-SG" sz="1800" i="1">
                            <a:effectLst/>
                            <a:latin typeface="Cambria Math" panose="02040503050406030204" pitchFamily="18" charset="0"/>
                            <a:ea typeface="Arial" panose="020B0604020202020204" pitchFamily="34" charset="0"/>
                          </a:rPr>
                          <m:t>)</m:t>
                        </m:r>
                      </m:den>
                    </m:f>
                  </m:oMath>
                </a14:m>
                <a:r>
                  <a:rPr lang="en-SG" sz="1800" dirty="0">
                    <a:effectLst/>
                    <a:latin typeface="Arial" panose="020B0604020202020204" pitchFamily="34" charset="0"/>
                    <a:ea typeface="Arial" panose="020B0604020202020204" pitchFamily="34" charset="0"/>
                  </a:rPr>
                  <a:t>, but now transformed to </a:t>
                </a:r>
                <a14:m>
                  <m:oMath xmlns:m="http://schemas.openxmlformats.org/officeDocument/2006/math">
                    <m:r>
                      <a:rPr lang="en-SG" sz="1800" i="1">
                        <a:effectLst/>
                        <a:latin typeface="Cambria Math" panose="02040503050406030204" pitchFamily="18" charset="0"/>
                        <a:ea typeface="Arial" panose="020B0604020202020204" pitchFamily="34" charset="0"/>
                      </a:rPr>
                      <m:t>𝑃𝑜𝑠𝑡𝑒𝑟𝑖𝑜𝑟</m:t>
                    </m:r>
                    <m:r>
                      <a:rPr lang="en-SG" sz="1800" i="1">
                        <a:effectLst/>
                        <a:latin typeface="Cambria Math" panose="02040503050406030204" pitchFamily="18" charset="0"/>
                        <a:ea typeface="Arial" panose="020B0604020202020204" pitchFamily="34" charset="0"/>
                      </a:rPr>
                      <m:t>=</m:t>
                    </m:r>
                    <m:f>
                      <m:fPr>
                        <m:ctrlPr>
                          <a:rPr lang="en-SG" sz="1800" i="1">
                            <a:effectLst/>
                            <a:latin typeface="Cambria Math" panose="02040503050406030204" pitchFamily="18" charset="0"/>
                            <a:ea typeface="Arial" panose="020B0604020202020204" pitchFamily="34" charset="0"/>
                          </a:rPr>
                        </m:ctrlPr>
                      </m:fPr>
                      <m:num>
                        <m:r>
                          <a:rPr lang="en-SG" sz="1800" i="1">
                            <a:effectLst/>
                            <a:latin typeface="Cambria Math" panose="02040503050406030204" pitchFamily="18" charset="0"/>
                            <a:ea typeface="Arial" panose="020B0604020202020204" pitchFamily="34" charset="0"/>
                          </a:rPr>
                          <m:t>𝑃𝑟𝑖𝑜𝑟</m:t>
                        </m:r>
                        <m:r>
                          <a:rPr lang="en-SG" sz="1800" i="1">
                            <a:effectLst/>
                            <a:latin typeface="Cambria Math" panose="02040503050406030204" pitchFamily="18" charset="0"/>
                            <a:ea typeface="Arial" panose="020B0604020202020204" pitchFamily="34" charset="0"/>
                          </a:rPr>
                          <m:t> × </m:t>
                        </m:r>
                        <m:r>
                          <a:rPr lang="en-SG" sz="1800" i="1">
                            <a:effectLst/>
                            <a:latin typeface="Cambria Math" panose="02040503050406030204" pitchFamily="18" charset="0"/>
                            <a:ea typeface="Arial" panose="020B0604020202020204" pitchFamily="34" charset="0"/>
                          </a:rPr>
                          <m:t>𝑙𝑖𝑘𝑒𝑙𝑖h𝑜𝑜𝑑</m:t>
                        </m:r>
                      </m:num>
                      <m:den>
                        <m:r>
                          <a:rPr lang="en-SG" sz="1800" i="1">
                            <a:effectLst/>
                            <a:latin typeface="Cambria Math" panose="02040503050406030204" pitchFamily="18" charset="0"/>
                            <a:ea typeface="Arial" panose="020B0604020202020204" pitchFamily="34" charset="0"/>
                          </a:rPr>
                          <m:t>𝑃</m:t>
                        </m:r>
                        <m:r>
                          <a:rPr lang="en-SG" sz="1800" i="1">
                            <a:effectLst/>
                            <a:latin typeface="Cambria Math" panose="02040503050406030204" pitchFamily="18" charset="0"/>
                            <a:ea typeface="Arial" panose="020B0604020202020204" pitchFamily="34" charset="0"/>
                          </a:rPr>
                          <m:t>(</m:t>
                        </m:r>
                        <m:r>
                          <a:rPr lang="en-SG" sz="1800" i="1">
                            <a:effectLst/>
                            <a:latin typeface="Cambria Math" panose="02040503050406030204" pitchFamily="18" charset="0"/>
                            <a:ea typeface="Arial" panose="020B0604020202020204" pitchFamily="34" charset="0"/>
                          </a:rPr>
                          <m:t>𝐸𝑣𝑖𝑑𝑒𝑛𝑐𝑒</m:t>
                        </m:r>
                        <m:r>
                          <a:rPr lang="en-SG" sz="1800" i="1">
                            <a:effectLst/>
                            <a:latin typeface="Cambria Math" panose="02040503050406030204" pitchFamily="18" charset="0"/>
                            <a:ea typeface="Arial" panose="020B0604020202020204" pitchFamily="34" charset="0"/>
                          </a:rPr>
                          <m:t>)</m:t>
                        </m:r>
                      </m:den>
                    </m:f>
                  </m:oMath>
                </a14:m>
                <a:r>
                  <a:rPr lang="en-SG" sz="1800" dirty="0">
                    <a:effectLst/>
                    <a:latin typeface="Arial" panose="020B0604020202020204" pitchFamily="34" charset="0"/>
                    <a:ea typeface="Arial" panose="020B0604020202020204" pitchFamily="34" charset="0"/>
                  </a:rPr>
                  <a:t>. The posterior is calculated by multiplying the prior probability of the class with the conditional probabilities of each feature given the class, overall divided by the probability of observing that picture. As a result, we can see the probability of detecting any feature given the class. This model is closely related to linear regression which was covered in the lectures. </a:t>
                </a:r>
              </a:p>
              <a:p>
                <a:pPr>
                  <a:lnSpc>
                    <a:spcPct val="115000"/>
                  </a:lnSpc>
                </a:pPr>
                <a:r>
                  <a:rPr lang="en-SG" sz="1800" dirty="0">
                    <a:effectLst/>
                    <a:latin typeface="Arial" panose="020B0604020202020204" pitchFamily="34" charset="0"/>
                    <a:ea typeface="Arial" panose="020B0604020202020204" pitchFamily="34" charset="0"/>
                  </a:rPr>
                  <a:t> </a:t>
                </a:r>
              </a:p>
              <a:p>
                <a:pPr>
                  <a:lnSpc>
                    <a:spcPct val="115000"/>
                  </a:lnSpc>
                </a:pPr>
                <a:r>
                  <a:rPr lang="en-SG" sz="1800" dirty="0">
                    <a:effectLst/>
                    <a:latin typeface="Arial" panose="020B0604020202020204" pitchFamily="34" charset="0"/>
                    <a:ea typeface="Arial" panose="020B0604020202020204" pitchFamily="34" charset="0"/>
                  </a:rPr>
                  <a:t> </a:t>
                </a:r>
              </a:p>
              <a:p>
                <a:pPr marL="0" lvl="0" indent="0" algn="l" rtl="0">
                  <a:spcBef>
                    <a:spcPts val="0"/>
                  </a:spcBef>
                  <a:spcAft>
                    <a:spcPts val="0"/>
                  </a:spcAft>
                  <a:buNone/>
                </a:pPr>
                <a:endParaRPr dirty="0"/>
              </a:p>
            </p:txBody>
          </p:sp>
        </mc:Choice>
        <mc:Fallback xmlns="">
          <p:sp>
            <p:nvSpPr>
              <p:cNvPr id="788" name="Google Shape;788;g219fba547f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SG" sz="1800" dirty="0">
                    <a:effectLst/>
                    <a:latin typeface="Arial" panose="020B0604020202020204" pitchFamily="34" charset="0"/>
                    <a:ea typeface="Arial" panose="020B0604020202020204" pitchFamily="34" charset="0"/>
                  </a:rPr>
                  <a:t>In machine learning, naive Bayes classifiers are a family of simple “probabilistic classifiers” based on applying Bayes’ theorem with strong (or naive) independence assumptions between the features. This means that it classifies the data into different classes naively. Its origin is from the Bayes’ theorem, which states </a:t>
                </a:r>
                <a:r>
                  <a:rPr lang="en-SG" sz="1800" i="0">
                    <a:effectLst/>
                    <a:latin typeface="Cambria Math" panose="02040503050406030204" pitchFamily="18" charset="0"/>
                    <a:ea typeface="Arial" panose="020B0604020202020204" pitchFamily="34" charset="0"/>
                  </a:rPr>
                  <a:t>𝑃=</a:t>
                </a:r>
                <a:r>
                  <a:rPr lang="en-SG" sz="1800" i="0">
                    <a:effectLst/>
                    <a:latin typeface="Cambria Math" panose="02040503050406030204" pitchFamily="18" charset="0"/>
                  </a:rPr>
                  <a:t>(</a:t>
                </a:r>
                <a:r>
                  <a:rPr lang="en-SG" sz="1800" i="0">
                    <a:effectLst/>
                    <a:latin typeface="Cambria Math" panose="02040503050406030204" pitchFamily="18" charset="0"/>
                    <a:ea typeface="Arial" panose="020B0604020202020204" pitchFamily="34" charset="0"/>
                  </a:rPr>
                  <a:t>𝑃(𝐵|𝐴) 𝑃(𝐴))/(𝑃(𝐵))</a:t>
                </a:r>
                <a:r>
                  <a:rPr lang="en-SG" sz="1800" dirty="0">
                    <a:effectLst/>
                    <a:latin typeface="Arial" panose="020B0604020202020204" pitchFamily="34" charset="0"/>
                    <a:ea typeface="Arial" panose="020B0604020202020204" pitchFamily="34" charset="0"/>
                  </a:rPr>
                  <a:t>, but now transformed to </a:t>
                </a:r>
                <a:r>
                  <a:rPr lang="en-SG" sz="1800" i="0">
                    <a:effectLst/>
                    <a:latin typeface="Cambria Math" panose="02040503050406030204" pitchFamily="18" charset="0"/>
                    <a:ea typeface="Arial" panose="020B0604020202020204" pitchFamily="34" charset="0"/>
                  </a:rPr>
                  <a:t>𝑃𝑜𝑠𝑡𝑒𝑟𝑖𝑜𝑟=</a:t>
                </a:r>
                <a:r>
                  <a:rPr lang="en-SG" sz="1800" i="0">
                    <a:effectLst/>
                    <a:latin typeface="Cambria Math" panose="02040503050406030204" pitchFamily="18" charset="0"/>
                  </a:rPr>
                  <a:t>(</a:t>
                </a:r>
                <a:r>
                  <a:rPr lang="en-SG" sz="1800" i="0">
                    <a:effectLst/>
                    <a:latin typeface="Cambria Math" panose="02040503050406030204" pitchFamily="18" charset="0"/>
                    <a:ea typeface="Arial" panose="020B0604020202020204" pitchFamily="34" charset="0"/>
                  </a:rPr>
                  <a:t>𝑃𝑟𝑖𝑜𝑟 × 𝑙𝑖𝑘𝑒𝑙𝑖ℎ𝑜𝑜𝑑)/(𝑃(𝐸𝑣𝑖𝑑𝑒𝑛𝑐𝑒))</a:t>
                </a:r>
                <a:r>
                  <a:rPr lang="en-SG" sz="1800" dirty="0">
                    <a:effectLst/>
                    <a:latin typeface="Arial" panose="020B0604020202020204" pitchFamily="34" charset="0"/>
                    <a:ea typeface="Arial" panose="020B0604020202020204" pitchFamily="34" charset="0"/>
                  </a:rPr>
                  <a:t>. The posterior is calculated by multiplying the prior probability of the class with the conditional probabilities of each feature given the class, overall divided by the probability of observing that picture. As a result, we can see the probability of detecting any feature given the class. This model is closely related to linear regression which was covered in the lectures. </a:t>
                </a:r>
              </a:p>
              <a:p>
                <a:pPr>
                  <a:lnSpc>
                    <a:spcPct val="115000"/>
                  </a:lnSpc>
                </a:pPr>
                <a:r>
                  <a:rPr lang="en-SG" sz="1800" dirty="0">
                    <a:effectLst/>
                    <a:latin typeface="Arial" panose="020B0604020202020204" pitchFamily="34" charset="0"/>
                    <a:ea typeface="Arial" panose="020B0604020202020204" pitchFamily="34" charset="0"/>
                  </a:rPr>
                  <a:t> </a:t>
                </a:r>
              </a:p>
              <a:p>
                <a:pPr>
                  <a:lnSpc>
                    <a:spcPct val="115000"/>
                  </a:lnSpc>
                </a:pPr>
                <a:r>
                  <a:rPr lang="en-SG" sz="1800" dirty="0">
                    <a:effectLst/>
                    <a:latin typeface="Arial" panose="020B0604020202020204" pitchFamily="34" charset="0"/>
                    <a:ea typeface="Arial" panose="020B0604020202020204" pitchFamily="34" charset="0"/>
                  </a:rPr>
                  <a:t> </a:t>
                </a:r>
              </a:p>
              <a:p>
                <a:pPr marL="0" lvl="0" indent="0" algn="l" rtl="0">
                  <a:spcBef>
                    <a:spcPts val="0"/>
                  </a:spcBef>
                  <a:spcAft>
                    <a:spcPts val="0"/>
                  </a:spcAft>
                  <a:buNone/>
                </a:pPr>
                <a:endParaRPr dirty="0"/>
              </a:p>
            </p:txBody>
          </p:sp>
        </mc:Fallback>
      </mc:AlternateContent>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19fba547f6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219fba547f6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dirty="0">
                <a:effectLst/>
                <a:latin typeface="Arial" panose="020B0604020202020204" pitchFamily="34" charset="0"/>
                <a:ea typeface="Arial" panose="020B0604020202020204" pitchFamily="34" charset="0"/>
              </a:rPr>
              <a:t>This Is a code snippet from the Naive-Bayes Model to find the confusion matrix. Through this, we can see the respective True and False Positive rate and True and False Negative Rate.</a:t>
            </a: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eea67f8950_0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eea67f8950_0_1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dirty="0">
                <a:effectLst/>
                <a:highlight>
                  <a:srgbClr val="FFFF00"/>
                </a:highlight>
                <a:latin typeface="Arial" panose="020B0604020202020204" pitchFamily="34" charset="0"/>
                <a:ea typeface="Arial" panose="020B0604020202020204" pitchFamily="34" charset="0"/>
              </a:rPr>
              <a:t>) </a:t>
            </a:r>
            <a:r>
              <a:rPr lang="en-SG" sz="1800" dirty="0">
                <a:effectLst/>
                <a:latin typeface="Arial" panose="020B0604020202020204" pitchFamily="34" charset="0"/>
                <a:ea typeface="Arial" panose="020B0604020202020204" pitchFamily="34" charset="0"/>
              </a:rPr>
              <a:t>From the same model, we can see that the accuracy is 0.81312, which is a ratio of number of correctly classified instances to the total number of instances in the dataset, hence being a good result. In addition, the F1 score is 0.88883. The formula for F1 score is the harmonic mean of precision and recall, where precision measures the percentage of true positives out of all positive predictions, while recall measures the percentage of true positives out of all actual positives. Hence, this high F1 score means that the model is fairly good at correctly classifying instances.</a:t>
            </a: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219fba547f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219fba547f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dirty="0">
                <a:effectLst/>
                <a:highlight>
                  <a:srgbClr val="FFFF00"/>
                </a:highlight>
                <a:latin typeface="Arial" panose="020B0604020202020204" pitchFamily="34" charset="0"/>
                <a:ea typeface="Arial" panose="020B0604020202020204" pitchFamily="34" charset="0"/>
              </a:rPr>
              <a:t>) </a:t>
            </a:r>
            <a:r>
              <a:rPr lang="en-SG" sz="1800" dirty="0">
                <a:effectLst/>
                <a:latin typeface="Arial" panose="020B0604020202020204" pitchFamily="34" charset="0"/>
                <a:ea typeface="Arial" panose="020B0604020202020204" pitchFamily="34" charset="0"/>
              </a:rPr>
              <a:t> Random forest regression involves creating a multitude of decision trees, where each tree is trained on a different subset of the data and a different set of input variables. In other words, it involves creating an ensemble of decision trees where each decision tree is trained on a random subset of the data, which helps to reduce overfitting and improve the generalization performance of the model.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dirty="0">
                <a:effectLst/>
                <a:latin typeface="Arial" panose="020B0604020202020204" pitchFamily="34" charset="0"/>
                <a:ea typeface="Arial" panose="020B0604020202020204" pitchFamily="34" charset="0"/>
              </a:rPr>
              <a:t>During the training phase, each decision tree is built by selecting the best split at each node of the tree based on a randomly chosen subset of input features. The final prediction of the random forest is then obtained by taking the average of the predictions of all the decision trees.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sz="1800" dirty="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1a002a312e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1a002a312e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dirty="0">
                <a:effectLst/>
                <a:latin typeface="Arial" panose="020B0604020202020204" pitchFamily="34" charset="0"/>
                <a:ea typeface="Arial" panose="020B0604020202020204" pitchFamily="34" charset="0"/>
              </a:rPr>
              <a:t>This is a code snippet from the Random Forest Classifier to find the confusion matrix. Through this, we can see the respective True and False Positive rate and True and False Negative Rate.</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ef0c9eee94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ef0c9eee94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dirty="0">
                <a:effectLst/>
                <a:highlight>
                  <a:srgbClr val="FFFF00"/>
                </a:highlight>
                <a:latin typeface="Arial" panose="020B0604020202020204" pitchFamily="34" charset="0"/>
                <a:ea typeface="Arial" panose="020B0604020202020204" pitchFamily="34" charset="0"/>
              </a:rPr>
              <a:t>(Slide 2)</a:t>
            </a:r>
            <a:r>
              <a:rPr lang="en-SG" sz="1800" dirty="0">
                <a:effectLst/>
                <a:latin typeface="Arial" panose="020B0604020202020204" pitchFamily="34" charset="0"/>
                <a:ea typeface="Arial" panose="020B0604020202020204" pitchFamily="34" charset="0"/>
              </a:rPr>
              <a:t> I present to you our table of contents. Firstly, I will explain our motivation behind choosing this project. Secondly, we will share our exploratory data analysis and visualization. Thirdly, we will elaborate on our ML models and finally, our conclusion.</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1a0243e6d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21a0243e6d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dirty="0">
                <a:effectLst/>
                <a:latin typeface="Arial" panose="020B0604020202020204" pitchFamily="34" charset="0"/>
                <a:ea typeface="Arial" panose="020B0604020202020204" pitchFamily="34" charset="0"/>
              </a:rPr>
              <a:t>From the same model, we can see that the accuracy is 0.82601, which is a ratio of number of correctly classified instances to the total number of instances in the dataset, hence being a good result. In addition, the F1 score is 0.89147 meaning that the model is also fairly good at correctly classifying instances.</a:t>
            </a:r>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21a002a312e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21a002a312e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SG" sz="1800" dirty="0">
                <a:effectLst/>
                <a:latin typeface="Arial" panose="020B0604020202020204" pitchFamily="34" charset="0"/>
                <a:ea typeface="Arial" panose="020B0604020202020204" pitchFamily="34" charset="0"/>
              </a:rPr>
              <a:t>K-fold cross-validation is a technique used to evaluate the performance of a machine learning model. It involves dividing the original data into K equally-sized subsamples or "folds".</a:t>
            </a:r>
          </a:p>
          <a:p>
            <a:pPr>
              <a:lnSpc>
                <a:spcPct val="115000"/>
              </a:lnSpc>
            </a:pPr>
            <a:r>
              <a:rPr lang="en-SG" sz="1800" dirty="0">
                <a:effectLst/>
                <a:latin typeface="Arial" panose="020B0604020202020204" pitchFamily="34" charset="0"/>
                <a:ea typeface="Arial" panose="020B0604020202020204" pitchFamily="34" charset="0"/>
              </a:rPr>
              <a:t>One of the folds is used as the test set, and the remaining K-1 folds are used as the training set. The model is then trained on the training set and evaluated on the test set. This process is repeated K times, with each fold serving as the test set once.</a:t>
            </a:r>
          </a:p>
          <a:p>
            <a:pPr>
              <a:lnSpc>
                <a:spcPct val="115000"/>
              </a:lnSpc>
            </a:pPr>
            <a:r>
              <a:rPr lang="en-SG" sz="1800" dirty="0">
                <a:effectLst/>
                <a:latin typeface="Arial" panose="020B0604020202020204" pitchFamily="34" charset="0"/>
                <a:ea typeface="Arial" panose="020B0604020202020204" pitchFamily="34" charset="0"/>
              </a:rPr>
              <a:t> </a:t>
            </a:r>
          </a:p>
          <a:p>
            <a:pPr>
              <a:lnSpc>
                <a:spcPct val="115000"/>
              </a:lnSpc>
            </a:pPr>
            <a:r>
              <a:rPr lang="en-SG" sz="1800" dirty="0">
                <a:effectLst/>
                <a:latin typeface="Arial" panose="020B0604020202020204" pitchFamily="34" charset="0"/>
                <a:ea typeface="Arial" panose="020B0604020202020204" pitchFamily="34" charset="0"/>
              </a:rPr>
              <a:t>The final performance of the model is then obtained by averaging the performance over the K folds. This technique allows for a more reliable estimate of the model's performance, as it uses all the data for both training and testing purposes.</a:t>
            </a:r>
          </a:p>
          <a:p>
            <a:pPr>
              <a:lnSpc>
                <a:spcPct val="115000"/>
              </a:lnSpc>
            </a:pPr>
            <a:r>
              <a:rPr lang="en-SG" sz="1800" dirty="0">
                <a:effectLst/>
                <a:latin typeface="Arial" panose="020B0604020202020204" pitchFamily="34" charset="0"/>
                <a:ea typeface="Arial" panose="020B0604020202020204" pitchFamily="34" charset="0"/>
              </a:rPr>
              <a:t> </a:t>
            </a:r>
          </a:p>
          <a:p>
            <a:pPr>
              <a:lnSpc>
                <a:spcPct val="115000"/>
              </a:lnSpc>
            </a:pPr>
            <a:r>
              <a:rPr lang="en-SG" sz="1800" dirty="0">
                <a:effectLst/>
                <a:latin typeface="Arial" panose="020B0604020202020204" pitchFamily="34" charset="0"/>
                <a:ea typeface="Arial" panose="020B0604020202020204" pitchFamily="34" charset="0"/>
              </a:rPr>
              <a:t>From the table, the random forest classifier is better than the naive-bayes model in terms of K-fold accuracy and accuracy. Hence, it is a better model compared to naive-bayes. However, the accuracy is not 1 so we can explore different models to achieve even more accurate results.</a:t>
            </a:r>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21a002a312e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21a002a312e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SG" sz="1800" dirty="0">
                <a:effectLst/>
                <a:latin typeface="Arial" panose="020B0604020202020204" pitchFamily="34" charset="0"/>
                <a:ea typeface="Arial" panose="020B0604020202020204" pitchFamily="34" charset="0"/>
              </a:rPr>
              <a:t>ROC (Receiver Operating Characteristic) curve is a graphical representation of the performance of a binary classification model. It is created by plotting the True Positive Rate (TPR) against the False Positive Rate (FPR) at different classification thresholds. The ROC curve is a useful tool for evaluating and comparing the performance of different classification models, as it provides a graphical representation of the </a:t>
            </a:r>
            <a:r>
              <a:rPr lang="en-SG" sz="1800" dirty="0" err="1">
                <a:effectLst/>
                <a:latin typeface="Arial" panose="020B0604020202020204" pitchFamily="34" charset="0"/>
                <a:ea typeface="Arial" panose="020B0604020202020204" pitchFamily="34" charset="0"/>
              </a:rPr>
              <a:t>tradeoff</a:t>
            </a:r>
            <a:r>
              <a:rPr lang="en-SG" sz="1800" dirty="0">
                <a:effectLst/>
                <a:latin typeface="Arial" panose="020B0604020202020204" pitchFamily="34" charset="0"/>
                <a:ea typeface="Arial" panose="020B0604020202020204" pitchFamily="34" charset="0"/>
              </a:rPr>
              <a:t> between TPR and FPR at different classification thresholds. A model with a higher AUC (Area Under the Curve) value is generally considered to be better at distinguishing between the two classes.</a:t>
            </a:r>
          </a:p>
          <a:p>
            <a:pPr>
              <a:lnSpc>
                <a:spcPct val="115000"/>
              </a:lnSpc>
            </a:pPr>
            <a:r>
              <a:rPr lang="en-SG" sz="1800" dirty="0">
                <a:effectLst/>
                <a:latin typeface="Arial" panose="020B0604020202020204" pitchFamily="34" charset="0"/>
                <a:ea typeface="Arial" panose="020B0604020202020204" pitchFamily="34" charset="0"/>
              </a:rPr>
              <a:t> </a:t>
            </a:r>
          </a:p>
          <a:p>
            <a:pPr>
              <a:lnSpc>
                <a:spcPct val="115000"/>
              </a:lnSpc>
            </a:pPr>
            <a:r>
              <a:rPr lang="en-SG" sz="1800" dirty="0">
                <a:effectLst/>
                <a:latin typeface="Arial" panose="020B0604020202020204" pitchFamily="34" charset="0"/>
                <a:ea typeface="Arial" panose="020B0604020202020204" pitchFamily="34" charset="0"/>
              </a:rPr>
              <a:t>From the graph, the random forest classifier occupies a larger area compared to naive-bayes model. </a:t>
            </a:r>
            <a:r>
              <a:rPr lang="en-SG" sz="1800" dirty="0">
                <a:solidFill>
                  <a:srgbClr val="374151"/>
                </a:solidFill>
                <a:effectLst/>
                <a:latin typeface="Roboto" panose="02000000000000000000" pitchFamily="2" charset="0"/>
                <a:ea typeface="Roboto" panose="02000000000000000000" pitchFamily="2" charset="0"/>
                <a:cs typeface="Roboto" panose="02000000000000000000" pitchFamily="2" charset="0"/>
              </a:rPr>
              <a:t>The ROC curve helps to visualize how well it can distinguish between the two classes by plotting the TPR against the FPR. The ratio of F1-score to accuracy is also higher for random forest classifiers that’s why it is a preferred mode in this case. However, naive bayes model may work better on different types of dataset. </a:t>
            </a:r>
            <a:endParaRPr lang="en-SG" sz="1800" dirty="0">
              <a:effectLst/>
              <a:latin typeface="Arial" panose="020B0604020202020204" pitchFamily="34" charset="0"/>
              <a:ea typeface="Arial" panose="020B0604020202020204" pitchFamily="34" charset="0"/>
            </a:endParaRPr>
          </a:p>
          <a:p>
            <a:pPr>
              <a:lnSpc>
                <a:spcPct val="115000"/>
              </a:lnSpc>
            </a:pPr>
            <a:r>
              <a:rPr lang="en-SG" sz="1800" dirty="0">
                <a:effectLst/>
                <a:latin typeface="Arial" panose="020B0604020202020204" pitchFamily="34" charset="0"/>
                <a:ea typeface="Arial" panose="020B0604020202020204" pitchFamily="34" charset="0"/>
              </a:rPr>
              <a:t> </a:t>
            </a:r>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eea67f8950_0_2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eea67f8950_0_2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SG" sz="1800" dirty="0">
                <a:effectLst/>
                <a:highlight>
                  <a:srgbClr val="FFFF00"/>
                </a:highlight>
                <a:latin typeface="Arial" panose="020B0604020202020204" pitchFamily="34" charset="0"/>
                <a:ea typeface="Arial" panose="020B0604020202020204" pitchFamily="34" charset="0"/>
              </a:rPr>
              <a:t>)</a:t>
            </a:r>
            <a:r>
              <a:rPr lang="en-SG" sz="1800" dirty="0">
                <a:effectLst/>
                <a:latin typeface="Arial" panose="020B0604020202020204" pitchFamily="34" charset="0"/>
                <a:ea typeface="Arial" panose="020B0604020202020204" pitchFamily="34" charset="0"/>
              </a:rPr>
              <a:t> In conclusion, we found out that it is possible to predict and discern fake news from real news using ML models. Furthermore, we can do so to a large extent as seen from the high accuracy and F1 score for both models. While the number may not be perfectly 1, they are still very acceptable and accurate. </a:t>
            </a:r>
          </a:p>
          <a:p>
            <a:pPr>
              <a:lnSpc>
                <a:spcPct val="115000"/>
              </a:lnSpc>
            </a:pPr>
            <a:r>
              <a:rPr lang="en-SG" sz="1800" dirty="0">
                <a:effectLst/>
                <a:latin typeface="Arial" panose="020B0604020202020204" pitchFamily="34" charset="0"/>
                <a:ea typeface="Arial" panose="020B0604020202020204" pitchFamily="34" charset="0"/>
              </a:rPr>
              <a:t> </a:t>
            </a:r>
          </a:p>
          <a:p>
            <a:pPr>
              <a:lnSpc>
                <a:spcPct val="115000"/>
              </a:lnSpc>
            </a:pPr>
            <a:r>
              <a:rPr lang="en-SG" sz="1800" dirty="0">
                <a:effectLst/>
                <a:latin typeface="Arial" panose="020B0604020202020204" pitchFamily="34" charset="0"/>
                <a:ea typeface="Arial" panose="020B0604020202020204" pitchFamily="34" charset="0"/>
              </a:rPr>
              <a:t>However, there are some possible improvements. The dataset has limited factors. It would be better if we have a more comprehensive and detailed dataset with more factors such as not limited to just words in the title and number of upvotes. For example, the number of comments, the number of reshares and demographic statistics. More factors can lead to an accurate dataset and reduce biases due to certain factors having more correlation with the fake and real news. </a:t>
            </a:r>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21a0243e6d5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21a0243e6d5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dirty="0">
                <a:effectLst/>
                <a:latin typeface="Arial" panose="020B0604020202020204" pitchFamily="34" charset="0"/>
                <a:ea typeface="Arial" panose="020B0604020202020204" pitchFamily="34" charset="0"/>
              </a:rPr>
              <a:t>We can also explore different models such as Support Vector Machines (SVMs) and Neural networks, known for their powerful ability to draw out relationships and predict to a larger extent as they work well on non-linear relationships between predictors and responses. </a:t>
            </a:r>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1a0243e6d5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1a0243e6d5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dirty="0">
                <a:effectLst/>
                <a:latin typeface="Arial" panose="020B0604020202020204" pitchFamily="34" charset="0"/>
                <a:ea typeface="Arial" panose="020B0604020202020204" pitchFamily="34" charset="0"/>
              </a:rPr>
              <a:t>Additionally, we can also implement a feedback system to improve the model’s learning. For example, people can rate </a:t>
            </a:r>
            <a:r>
              <a:rPr lang="en-SG" sz="1800" dirty="0" err="1">
                <a:effectLst/>
                <a:latin typeface="Arial" panose="020B0604020202020204" pitchFamily="34" charset="0"/>
                <a:ea typeface="Arial" panose="020B0604020202020204" pitchFamily="34" charset="0"/>
              </a:rPr>
              <a:t>ChatGPT</a:t>
            </a:r>
            <a:r>
              <a:rPr lang="en-SG" sz="1800" dirty="0">
                <a:effectLst/>
                <a:latin typeface="Arial" panose="020B0604020202020204" pitchFamily="34" charset="0"/>
                <a:ea typeface="Arial" panose="020B0604020202020204" pitchFamily="34" charset="0"/>
              </a:rPr>
              <a:t> answers to give their satisfaction based on the answers given. Users can provide feedback on the responses generated by the model. When a user submits feedback, it is sent to a database where it is stored along with the corresponding response from the model. The feedback is then used to improve the model's performance. The data is </a:t>
            </a:r>
            <a:r>
              <a:rPr lang="en-SG" sz="1800" dirty="0" err="1">
                <a:effectLst/>
                <a:latin typeface="Arial" panose="020B0604020202020204" pitchFamily="34" charset="0"/>
                <a:ea typeface="Arial" panose="020B0604020202020204" pitchFamily="34" charset="0"/>
              </a:rPr>
              <a:t>analyzed</a:t>
            </a:r>
            <a:r>
              <a:rPr lang="en-SG" sz="1800" dirty="0">
                <a:effectLst/>
                <a:latin typeface="Arial" panose="020B0604020202020204" pitchFamily="34" charset="0"/>
                <a:ea typeface="Arial" panose="020B0604020202020204" pitchFamily="34" charset="0"/>
              </a:rPr>
              <a:t> to identify patterns and areas where the model may need to be improved. The feedback is then used to retrain the model, so it can generate better responses in the future. This helps the model to learn from its mistakes and become better at generating responses over time.</a:t>
            </a:r>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1a0243e6d5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21a0243e6d5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219fba547f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219fba547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ef0c9eee94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ef0c9eee94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dirty="0">
                <a:effectLst/>
                <a:highlight>
                  <a:srgbClr val="FFFF00"/>
                </a:highlight>
                <a:latin typeface="Arial" panose="020B0604020202020204" pitchFamily="34" charset="0"/>
                <a:ea typeface="Arial" panose="020B0604020202020204" pitchFamily="34" charset="0"/>
              </a:rPr>
              <a:t>(Slide 3)</a:t>
            </a:r>
            <a:r>
              <a:rPr lang="en-SG" sz="1800" dirty="0">
                <a:effectLst/>
                <a:latin typeface="Arial" panose="020B0604020202020204" pitchFamily="34" charset="0"/>
                <a:ea typeface="Arial" panose="020B0604020202020204" pitchFamily="34" charset="0"/>
              </a:rPr>
              <a:t> In today’s world, we are constantly bombarded with news from various sources. While some of this news is factual, there is also an alarming amount of fake news that is being spread. Fake news can cause significant harm by spreading false information, creating panic and distrust, and eventually leading to serious consequences. Especially in this current day and age, the issue is further compounded by the fact that fake news can spread extremely rapidly on social media platforms, reaching a vast audience in a matter of minutes.</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f0c9eee9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f0c9eee9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dirty="0">
                <a:effectLst/>
                <a:highlight>
                  <a:srgbClr val="FFFF00"/>
                </a:highlight>
                <a:latin typeface="Arial" panose="020B0604020202020204" pitchFamily="34" charset="0"/>
                <a:ea typeface="Arial" panose="020B0604020202020204" pitchFamily="34" charset="0"/>
              </a:rPr>
              <a:t>(Slide 4)</a:t>
            </a:r>
            <a:r>
              <a:rPr lang="en-SG" sz="1800" dirty="0">
                <a:effectLst/>
                <a:latin typeface="Arial" panose="020B0604020202020204" pitchFamily="34" charset="0"/>
                <a:ea typeface="Arial" panose="020B0604020202020204" pitchFamily="34" charset="0"/>
              </a:rPr>
              <a:t> Undoubtedly, such fake news will raise a host of issues, not limited to </a:t>
            </a:r>
            <a:r>
              <a:rPr lang="en-SG" sz="1800" dirty="0" err="1">
                <a:effectLst/>
                <a:latin typeface="Arial" panose="020B0604020202020204" pitchFamily="34" charset="0"/>
                <a:ea typeface="Arial" panose="020B0604020202020204" pitchFamily="34" charset="0"/>
              </a:rPr>
              <a:t>monterey</a:t>
            </a:r>
            <a:r>
              <a:rPr lang="en-SG" sz="1800" dirty="0">
                <a:effectLst/>
                <a:latin typeface="Arial" panose="020B0604020202020204" pitchFamily="34" charset="0"/>
                <a:ea typeface="Arial" panose="020B0604020202020204" pitchFamily="34" charset="0"/>
              </a:rPr>
              <a:t> concerns, widespread panic and suspicion and loss of trust in journalism.</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19fba547f6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19fba547f6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SG" sz="1800" dirty="0">
                <a:effectLst/>
                <a:highlight>
                  <a:srgbClr val="FFFF00"/>
                </a:highlight>
                <a:latin typeface="Arial" panose="020B0604020202020204" pitchFamily="34" charset="0"/>
                <a:ea typeface="Arial" panose="020B0604020202020204" pitchFamily="34" charset="0"/>
              </a:rPr>
              <a:t>(Slide 5)</a:t>
            </a:r>
            <a:r>
              <a:rPr lang="en-SG" sz="1800" dirty="0">
                <a:effectLst/>
                <a:latin typeface="Arial" panose="020B0604020202020204" pitchFamily="34" charset="0"/>
                <a:ea typeface="Arial" panose="020B0604020202020204" pitchFamily="34" charset="0"/>
              </a:rPr>
              <a:t> Firstly, monetary concerns. For example, a hoax in 2017 declaring the founder of Ethereum had died caused the company to lose over $4 billion in market value and shares. This may cause many stakeholders and investors to lose their money and withdraw funds from the company. This may start a chain reaction, affecting many other companies too. </a:t>
            </a:r>
          </a:p>
          <a:p>
            <a:pPr>
              <a:lnSpc>
                <a:spcPct val="115000"/>
              </a:lnSpc>
            </a:pPr>
            <a:r>
              <a:rPr lang="en-SG" sz="1800" dirty="0">
                <a:effectLst/>
                <a:highlight>
                  <a:srgbClr val="FFFF00"/>
                </a:highlight>
                <a:latin typeface="Arial" panose="020B0604020202020204" pitchFamily="34" charset="0"/>
                <a:ea typeface="Arial" panose="020B0604020202020204" pitchFamily="34" charset="0"/>
              </a:rPr>
              <a:t> </a:t>
            </a:r>
            <a:endParaRPr lang="en-SG" sz="1800" dirty="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19fba547f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19fba547f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SG" sz="1800" dirty="0">
                <a:effectLst/>
                <a:highlight>
                  <a:srgbClr val="FFFF00"/>
                </a:highlight>
                <a:latin typeface="Arial" panose="020B0604020202020204" pitchFamily="34" charset="0"/>
                <a:ea typeface="Arial" panose="020B0604020202020204" pitchFamily="34" charset="0"/>
              </a:rPr>
              <a:t>(Slide 6) </a:t>
            </a:r>
            <a:r>
              <a:rPr lang="en-SG" sz="1800" dirty="0">
                <a:effectLst/>
                <a:latin typeface="Arial" panose="020B0604020202020204" pitchFamily="34" charset="0"/>
                <a:ea typeface="Arial" panose="020B0604020202020204" pitchFamily="34" charset="0"/>
              </a:rPr>
              <a:t>Secondly, fake news causes widespread fear and panic. For example in the US Presidential Election, 64% of adults believe that the fake news proliferating will cause a lot of confusion and raise suspicions among the public. Furthermore, 23% of adults admitted to sharing or even fabricating fake news themselves, whether intentional or unintentionally. </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19fba547f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19fba547f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dirty="0">
                <a:effectLst/>
                <a:highlight>
                  <a:srgbClr val="FFFF00"/>
                </a:highlight>
                <a:latin typeface="Arial" panose="020B0604020202020204" pitchFamily="34" charset="0"/>
                <a:ea typeface="Arial" panose="020B0604020202020204" pitchFamily="34" charset="0"/>
              </a:rPr>
              <a:t>(Slide 7)</a:t>
            </a:r>
            <a:r>
              <a:rPr lang="en-SG" sz="1800" dirty="0">
                <a:effectLst/>
                <a:latin typeface="Arial" panose="020B0604020202020204" pitchFamily="34" charset="0"/>
                <a:ea typeface="Arial" panose="020B0604020202020204" pitchFamily="34" charset="0"/>
              </a:rPr>
              <a:t> Thirdly, fake news may cause the public to lose trust in mainstream journalism as it is harder to discern fake from real news. This will erode trust between the media and the masses, and truthful news may go unreported, causing journalism to lose its integrity and goal of providing the truth. </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1a0243e6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1a0243e6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15000"/>
              </a:lnSpc>
              <a:buNone/>
            </a:pPr>
            <a:endParaRPr lang="en-SG" sz="1800" dirty="0">
              <a:effectLst/>
              <a:latin typeface="Arial" panose="020B0604020202020204" pitchFamily="34" charset="0"/>
              <a:ea typeface="Arial" panose="020B0604020202020204" pitchFamily="34" charset="0"/>
            </a:endParaRPr>
          </a:p>
          <a:p>
            <a:pPr>
              <a:lnSpc>
                <a:spcPct val="115000"/>
              </a:lnSpc>
            </a:pPr>
            <a:r>
              <a:rPr lang="en-SG" sz="1800" dirty="0">
                <a:effectLst/>
                <a:highlight>
                  <a:srgbClr val="FFFF00"/>
                </a:highlight>
                <a:latin typeface="Arial" panose="020B0604020202020204" pitchFamily="34" charset="0"/>
                <a:ea typeface="Arial" panose="020B0604020202020204" pitchFamily="34" charset="0"/>
              </a:rPr>
              <a:t>(Slide 8) </a:t>
            </a:r>
            <a:r>
              <a:rPr lang="en-SG" sz="1800" dirty="0">
                <a:effectLst/>
                <a:latin typeface="Arial" panose="020B0604020202020204" pitchFamily="34" charset="0"/>
                <a:ea typeface="Arial" panose="020B0604020202020204" pitchFamily="34" charset="0"/>
              </a:rPr>
              <a:t>To address this issue, we decided to undertake a project focused on creating a machine learning algorithm that can effectively detect fake news in order to aid administrators/moderators in the elimination of fake news from their media platforms. This project aims to leverage the power of machine learning to sift through news articles, identify patterns, and distinguish between genuine news and fake news. </a:t>
            </a:r>
          </a:p>
          <a:p>
            <a:pPr>
              <a:lnSpc>
                <a:spcPct val="115000"/>
              </a:lnSpc>
            </a:pPr>
            <a:r>
              <a:rPr lang="en-SG" sz="1800" dirty="0">
                <a:effectLst/>
                <a:latin typeface="Arial" panose="020B0604020202020204" pitchFamily="34" charset="0"/>
                <a:ea typeface="Arial" panose="020B0604020202020204" pitchFamily="34" charset="0"/>
              </a:rPr>
              <a:t> </a:t>
            </a:r>
          </a:p>
          <a:p>
            <a:pPr>
              <a:lnSpc>
                <a:spcPct val="115000"/>
              </a:lnSpc>
            </a:pPr>
            <a:r>
              <a:rPr lang="en-SG" sz="1800" dirty="0">
                <a:effectLst/>
                <a:latin typeface="Arial" panose="020B0604020202020204" pitchFamily="34" charset="0"/>
                <a:ea typeface="Arial" panose="020B0604020202020204" pitchFamily="34" charset="0"/>
              </a:rPr>
              <a:t>Which leads us to our problem definition: To utilize machine learning algorithms that can accurately discern fake news from real news and </a:t>
            </a:r>
            <a:r>
              <a:rPr lang="en-SG" sz="1800" dirty="0" err="1">
                <a:effectLst/>
                <a:latin typeface="Arial" panose="020B0604020202020204" pitchFamily="34" charset="0"/>
                <a:ea typeface="Arial" panose="020B0604020202020204" pitchFamily="34" charset="0"/>
              </a:rPr>
              <a:t>analyze</a:t>
            </a:r>
            <a:r>
              <a:rPr lang="en-SG" sz="1800" dirty="0">
                <a:effectLst/>
                <a:latin typeface="Arial" panose="020B0604020202020204" pitchFamily="34" charset="0"/>
                <a:ea typeface="Arial" panose="020B0604020202020204" pitchFamily="34" charset="0"/>
              </a:rPr>
              <a:t> the factors that differentiate them.</a:t>
            </a:r>
          </a:p>
          <a:p>
            <a:pPr>
              <a:lnSpc>
                <a:spcPct val="115000"/>
              </a:lnSpc>
            </a:pPr>
            <a:r>
              <a:rPr lang="en-SG" sz="1800" b="1" dirty="0">
                <a:effectLst/>
                <a:latin typeface="Arial" panose="020B0604020202020204" pitchFamily="34" charset="0"/>
                <a:ea typeface="Arial" panose="020B0604020202020204" pitchFamily="34" charset="0"/>
              </a:rPr>
              <a:t> </a:t>
            </a:r>
            <a:endParaRPr lang="en-SG" sz="1800" dirty="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eea67f8950_0_2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eea67f8950_0_2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SG" sz="1800" dirty="0">
                <a:effectLst/>
                <a:highlight>
                  <a:srgbClr val="FFFF00"/>
                </a:highlight>
                <a:latin typeface="Arial" panose="020B0604020202020204" pitchFamily="34" charset="0"/>
                <a:ea typeface="Arial" panose="020B0604020202020204" pitchFamily="34" charset="0"/>
              </a:rPr>
              <a:t>(Slide 9) </a:t>
            </a:r>
            <a:r>
              <a:rPr lang="en-SG" sz="1800" dirty="0">
                <a:effectLst/>
                <a:latin typeface="Arial" panose="020B0604020202020204" pitchFamily="34" charset="0"/>
                <a:ea typeface="Arial" panose="020B0604020202020204" pitchFamily="34" charset="0"/>
              </a:rPr>
              <a:t>First we began cleaning the data for our purposes. </a:t>
            </a:r>
          </a:p>
          <a:p>
            <a:pPr>
              <a:lnSpc>
                <a:spcPct val="115000"/>
              </a:lnSpc>
            </a:pPr>
            <a:r>
              <a:rPr lang="en-SG" sz="1800" dirty="0">
                <a:effectLst/>
                <a:latin typeface="Arial" panose="020B0604020202020204" pitchFamily="34" charset="0"/>
                <a:ea typeface="Arial" panose="020B0604020202020204" pitchFamily="34" charset="0"/>
              </a:rPr>
              <a:t> </a:t>
            </a:r>
          </a:p>
          <a:p>
            <a:pPr>
              <a:lnSpc>
                <a:spcPct val="115000"/>
              </a:lnSpc>
            </a:pPr>
            <a:r>
              <a:rPr lang="en-SG" sz="1800" dirty="0">
                <a:effectLst/>
                <a:latin typeface="Arial" panose="020B0604020202020204" pitchFamily="34" charset="0"/>
                <a:ea typeface="Arial" panose="020B0604020202020204" pitchFamily="34" charset="0"/>
              </a:rPr>
              <a:t>From a precursory evaluation of the dataset, we identified redundant columns which we will not require for our analysis such as the ‘</a:t>
            </a:r>
            <a:r>
              <a:rPr lang="en-SG" sz="1800" dirty="0" err="1">
                <a:effectLst/>
                <a:latin typeface="Arial" panose="020B0604020202020204" pitchFamily="34" charset="0"/>
                <a:ea typeface="Arial" panose="020B0604020202020204" pitchFamily="34" charset="0"/>
              </a:rPr>
              <a:t>news_url</a:t>
            </a:r>
            <a:r>
              <a:rPr lang="en-SG" sz="1800" dirty="0">
                <a:effectLst/>
                <a:latin typeface="Arial" panose="020B0604020202020204" pitchFamily="34" charset="0"/>
                <a:ea typeface="Arial" panose="020B0604020202020204" pitchFamily="34" charset="0"/>
              </a:rPr>
              <a:t>’ and ‘</a:t>
            </a:r>
            <a:r>
              <a:rPr lang="en-SG" sz="1800" dirty="0" err="1">
                <a:effectLst/>
                <a:latin typeface="Arial" panose="020B0604020202020204" pitchFamily="34" charset="0"/>
                <a:ea typeface="Arial" panose="020B0604020202020204" pitchFamily="34" charset="0"/>
              </a:rPr>
              <a:t>source_domain</a:t>
            </a:r>
            <a:r>
              <a:rPr lang="en-SG" sz="1800" dirty="0">
                <a:effectLst/>
                <a:latin typeface="Arial" panose="020B0604020202020204" pitchFamily="34" charset="0"/>
                <a:ea typeface="Arial" panose="020B0604020202020204" pitchFamily="34" charset="0"/>
              </a:rPr>
              <a:t>’ column and removed them from our data set. </a:t>
            </a:r>
          </a:p>
          <a:p>
            <a:pPr>
              <a:lnSpc>
                <a:spcPct val="115000"/>
              </a:lnSpc>
            </a:pPr>
            <a:r>
              <a:rPr lang="en-SG" sz="1800" dirty="0">
                <a:effectLst/>
                <a:latin typeface="Arial" panose="020B0604020202020204" pitchFamily="34" charset="0"/>
                <a:ea typeface="Arial" panose="020B0604020202020204" pitchFamily="34" charset="0"/>
              </a:rPr>
              <a:t>Next, we removed any duplicate messages to prevent them from affecting our findings.</a:t>
            </a:r>
          </a:p>
          <a:p>
            <a:pPr>
              <a:lnSpc>
                <a:spcPct val="115000"/>
              </a:lnSpc>
            </a:pPr>
            <a:r>
              <a:rPr lang="en-SG" sz="1800" dirty="0">
                <a:effectLst/>
                <a:latin typeface="Arial" panose="020B0604020202020204" pitchFamily="34" charset="0"/>
                <a:ea typeface="Arial" panose="020B0604020202020204" pitchFamily="34" charset="0"/>
              </a:rPr>
              <a:t>After which, we used </a:t>
            </a:r>
            <a:r>
              <a:rPr lang="en-SG" sz="1800" dirty="0" err="1">
                <a:effectLst/>
                <a:latin typeface="Arial" panose="020B0604020202020204" pitchFamily="34" charset="0"/>
                <a:ea typeface="Arial" panose="020B0604020202020204" pitchFamily="34" charset="0"/>
              </a:rPr>
              <a:t>stopwords</a:t>
            </a:r>
            <a:r>
              <a:rPr lang="en-SG" sz="1800" dirty="0">
                <a:effectLst/>
                <a:latin typeface="Arial" panose="020B0604020202020204" pitchFamily="34" charset="0"/>
                <a:ea typeface="Arial" panose="020B0604020202020204" pitchFamily="34" charset="0"/>
              </a:rPr>
              <a:t> to remove words such as ‘to’ and ‘a’, common words which will appear in any English sentence in order to filter out the key words most commonly used in fake news. To further filter it, any common words not included in </a:t>
            </a:r>
            <a:r>
              <a:rPr lang="en-SG" sz="1800" dirty="0" err="1">
                <a:effectLst/>
                <a:latin typeface="Arial" panose="020B0604020202020204" pitchFamily="34" charset="0"/>
                <a:ea typeface="Arial" panose="020B0604020202020204" pitchFamily="34" charset="0"/>
              </a:rPr>
              <a:t>stopwords</a:t>
            </a:r>
            <a:r>
              <a:rPr lang="en-SG" sz="1800" dirty="0">
                <a:effectLst/>
                <a:latin typeface="Arial" panose="020B0604020202020204" pitchFamily="34" charset="0"/>
                <a:ea typeface="Arial" panose="020B0604020202020204" pitchFamily="34" charset="0"/>
              </a:rPr>
              <a:t> such as “&amp;” was removed as well.</a:t>
            </a:r>
          </a:p>
          <a:p>
            <a:pPr>
              <a:lnSpc>
                <a:spcPct val="115000"/>
              </a:lnSpc>
            </a:pPr>
            <a:r>
              <a:rPr lang="en-SG" sz="1800" dirty="0">
                <a:effectLst/>
                <a:latin typeface="Arial" panose="020B0604020202020204" pitchFamily="34" charset="0"/>
                <a:ea typeface="Arial" panose="020B0604020202020204" pitchFamily="34" charset="0"/>
              </a:rPr>
              <a:t>	</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772100" y="1477700"/>
            <a:ext cx="3914700" cy="1706100"/>
          </a:xfrm>
          <a:prstGeom prst="rect">
            <a:avLst/>
          </a:prstGeom>
        </p:spPr>
        <p:txBody>
          <a:bodyPr spcFirstLastPara="1" wrap="square" lIns="91425" tIns="91425" rIns="91425" bIns="91425" anchor="b" anchorCtr="0">
            <a:noAutofit/>
          </a:bodyPr>
          <a:lstStyle>
            <a:lvl1pPr lvl="0" algn="r">
              <a:spcBef>
                <a:spcPts val="0"/>
              </a:spcBef>
              <a:spcAft>
                <a:spcPts val="0"/>
              </a:spcAft>
              <a:buSzPts val="48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772100" y="3183700"/>
            <a:ext cx="3914700" cy="482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57200" y="1160825"/>
            <a:ext cx="8229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0400"/>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6082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image" Target="../media/image2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image" Target="../media/image29.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image" Target="../media/image3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3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image" Target="../media/image36.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image" Target="../media/image32.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5.xml"/><Relationship Id="rId7" Type="http://schemas.openxmlformats.org/officeDocument/2006/relationships/image" Target="../media/image43.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23.xml"/><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png"/><Relationship Id="rId5" Type="http://schemas.openxmlformats.org/officeDocument/2006/relationships/image" Target="../media/image47.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image" Target="../media/image48.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hyperlink" Target="https://www.pewresearch.org/internet/2017/10/19/the-future-of-truth-and-misinformation-online/" TargetMode="External"/><Relationship Id="rId13"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hyperlink" Target="https://www.section.io/engineering-education/introduction-to-random-forest-in-machine-learning/" TargetMode="External"/><Relationship Id="rId12" Type="http://schemas.openxmlformats.org/officeDocument/2006/relationships/hyperlink" Target="https://www.klippa.com/en/blog/information/what-is-chatgpt/" TargetMode="Externa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hyperlink" Target="https://towardsdatascience.com/introduction-to-na%C3%AFve-bayes-classifier-fa59e3e24aaf" TargetMode="External"/><Relationship Id="rId11" Type="http://schemas.openxmlformats.org/officeDocument/2006/relationships/hyperlink" Target="https://en.wikipedia.org/wiki/Support_vector_machine" TargetMode="External"/><Relationship Id="rId5" Type="http://schemas.openxmlformats.org/officeDocument/2006/relationships/hyperlink" Target="https://www.euronews.com/my-europe/2022/08/24/ukraine-war-five-of-the-most-viral-misinformation-posts-and-false-claims-since-the-conflic" TargetMode="External"/><Relationship Id="rId10" Type="http://schemas.openxmlformats.org/officeDocument/2006/relationships/hyperlink" Target="https://tikz.net/neural_networks/" TargetMode="External"/><Relationship Id="rId4" Type="http://schemas.openxmlformats.org/officeDocument/2006/relationships/notesSlide" Target="../notesSlides/notesSlide27.xml"/><Relationship Id="rId9" Type="http://schemas.openxmlformats.org/officeDocument/2006/relationships/hyperlink" Target="https://www.sciencedaily.com/releases/2017/10/171018130347.ht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5.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image" Target="../media/image1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image" Target="../media/image1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772100" y="1477700"/>
            <a:ext cx="3914700" cy="1706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Fake News Presentation</a:t>
            </a:r>
            <a:endParaRPr/>
          </a:p>
        </p:txBody>
      </p:sp>
      <p:sp>
        <p:nvSpPr>
          <p:cNvPr id="55" name="Google Shape;55;p13"/>
          <p:cNvSpPr txBox="1">
            <a:spLocks noGrp="1"/>
          </p:cNvSpPr>
          <p:nvPr>
            <p:ph type="subTitle" idx="1"/>
          </p:nvPr>
        </p:nvSpPr>
        <p:spPr>
          <a:xfrm>
            <a:off x="5149864" y="3760525"/>
            <a:ext cx="3384611" cy="89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Tua Jing Yu, Jonas U2220298J</a:t>
            </a:r>
          </a:p>
          <a:p>
            <a:pPr marL="0" lvl="0" indent="0" algn="r" rtl="0">
              <a:spcBef>
                <a:spcPts val="0"/>
              </a:spcBef>
              <a:spcAft>
                <a:spcPts val="0"/>
              </a:spcAft>
              <a:buNone/>
            </a:pPr>
            <a:r>
              <a:rPr lang="en" dirty="0"/>
              <a:t>Sailesh Sampath U2221329C</a:t>
            </a:r>
          </a:p>
          <a:p>
            <a:pPr marL="0" lvl="0" indent="0" algn="r" rtl="0">
              <a:spcBef>
                <a:spcPts val="0"/>
              </a:spcBef>
              <a:spcAft>
                <a:spcPts val="0"/>
              </a:spcAft>
              <a:buNone/>
            </a:pPr>
            <a:r>
              <a:rPr lang="en" dirty="0"/>
              <a:t>Donovan Goh Jun Heng U2220717H</a:t>
            </a:r>
          </a:p>
          <a:p>
            <a:pPr marL="0" lvl="0" indent="0" algn="r" rtl="0">
              <a:spcBef>
                <a:spcPts val="0"/>
              </a:spcBef>
              <a:spcAft>
                <a:spcPts val="0"/>
              </a:spcAft>
              <a:buNone/>
            </a:pPr>
            <a:br>
              <a:rPr lang="en" dirty="0"/>
            </a:br>
            <a:endParaRPr dirty="0"/>
          </a:p>
        </p:txBody>
      </p:sp>
      <p:grpSp>
        <p:nvGrpSpPr>
          <p:cNvPr id="56" name="Google Shape;56;p13"/>
          <p:cNvGrpSpPr/>
          <p:nvPr/>
        </p:nvGrpSpPr>
        <p:grpSpPr>
          <a:xfrm>
            <a:off x="457200" y="586899"/>
            <a:ext cx="4003208" cy="4143503"/>
            <a:chOff x="457200" y="586924"/>
            <a:chExt cx="4003208" cy="4143503"/>
          </a:xfrm>
        </p:grpSpPr>
        <p:sp>
          <p:nvSpPr>
            <p:cNvPr id="57" name="Google Shape;57;p13"/>
            <p:cNvSpPr/>
            <p:nvPr/>
          </p:nvSpPr>
          <p:spPr>
            <a:xfrm>
              <a:off x="558721" y="586924"/>
              <a:ext cx="3901687" cy="3672814"/>
            </a:xfrm>
            <a:custGeom>
              <a:avLst/>
              <a:gdLst/>
              <a:ahLst/>
              <a:cxnLst/>
              <a:rect l="l" t="t" r="r" b="b"/>
              <a:pathLst>
                <a:path w="37010" h="34839" extrusionOk="0">
                  <a:moveTo>
                    <a:pt x="11003" y="1"/>
                  </a:moveTo>
                  <a:cubicBezTo>
                    <a:pt x="10203" y="1"/>
                    <a:pt x="9402" y="120"/>
                    <a:pt x="8632" y="344"/>
                  </a:cubicBezTo>
                  <a:cubicBezTo>
                    <a:pt x="5623" y="1221"/>
                    <a:pt x="3024" y="3622"/>
                    <a:pt x="1991" y="6560"/>
                  </a:cubicBezTo>
                  <a:cubicBezTo>
                    <a:pt x="0" y="12223"/>
                    <a:pt x="562" y="18732"/>
                    <a:pt x="3490" y="23975"/>
                  </a:cubicBezTo>
                  <a:cubicBezTo>
                    <a:pt x="4473" y="25728"/>
                    <a:pt x="5719" y="27334"/>
                    <a:pt x="7158" y="28737"/>
                  </a:cubicBezTo>
                  <a:cubicBezTo>
                    <a:pt x="10587" y="32083"/>
                    <a:pt x="15823" y="34839"/>
                    <a:pt x="20733" y="34839"/>
                  </a:cubicBezTo>
                  <a:cubicBezTo>
                    <a:pt x="20930" y="34839"/>
                    <a:pt x="21126" y="34834"/>
                    <a:pt x="21321" y="34826"/>
                  </a:cubicBezTo>
                  <a:cubicBezTo>
                    <a:pt x="23398" y="34734"/>
                    <a:pt x="25490" y="34056"/>
                    <a:pt x="27131" y="32759"/>
                  </a:cubicBezTo>
                  <a:cubicBezTo>
                    <a:pt x="28915" y="31356"/>
                    <a:pt x="29948" y="29279"/>
                    <a:pt x="30920" y="27283"/>
                  </a:cubicBezTo>
                  <a:cubicBezTo>
                    <a:pt x="33686" y="21579"/>
                    <a:pt x="37009" y="13930"/>
                    <a:pt x="33094" y="7932"/>
                  </a:cubicBezTo>
                  <a:cubicBezTo>
                    <a:pt x="31514" y="5507"/>
                    <a:pt x="28996" y="4361"/>
                    <a:pt x="26164" y="4361"/>
                  </a:cubicBezTo>
                  <a:cubicBezTo>
                    <a:pt x="26127" y="4361"/>
                    <a:pt x="26090" y="4361"/>
                    <a:pt x="26052" y="4361"/>
                  </a:cubicBezTo>
                  <a:cubicBezTo>
                    <a:pt x="24659" y="4374"/>
                    <a:pt x="23166" y="4588"/>
                    <a:pt x="21709" y="4588"/>
                  </a:cubicBezTo>
                  <a:cubicBezTo>
                    <a:pt x="20306" y="4588"/>
                    <a:pt x="18937" y="4390"/>
                    <a:pt x="17725" y="3622"/>
                  </a:cubicBezTo>
                  <a:cubicBezTo>
                    <a:pt x="16114" y="2598"/>
                    <a:pt x="15182" y="942"/>
                    <a:pt x="13297" y="349"/>
                  </a:cubicBezTo>
                  <a:cubicBezTo>
                    <a:pt x="12552" y="113"/>
                    <a:pt x="11778" y="1"/>
                    <a:pt x="1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457200" y="2343135"/>
              <a:ext cx="3934262" cy="2387293"/>
            </a:xfrm>
            <a:custGeom>
              <a:avLst/>
              <a:gdLst/>
              <a:ahLst/>
              <a:cxnLst/>
              <a:rect l="l" t="t" r="r" b="b"/>
              <a:pathLst>
                <a:path w="37319" h="22645" extrusionOk="0">
                  <a:moveTo>
                    <a:pt x="23280" y="1"/>
                  </a:moveTo>
                  <a:cubicBezTo>
                    <a:pt x="14626" y="1"/>
                    <a:pt x="4306" y="706"/>
                    <a:pt x="2716" y="1815"/>
                  </a:cubicBezTo>
                  <a:cubicBezTo>
                    <a:pt x="1" y="3709"/>
                    <a:pt x="5841" y="15208"/>
                    <a:pt x="5770" y="15558"/>
                  </a:cubicBezTo>
                  <a:lnTo>
                    <a:pt x="5770" y="22644"/>
                  </a:lnTo>
                  <a:lnTo>
                    <a:pt x="32096" y="22644"/>
                  </a:lnTo>
                  <a:lnTo>
                    <a:pt x="32365" y="15791"/>
                  </a:lnTo>
                  <a:cubicBezTo>
                    <a:pt x="32365" y="15791"/>
                    <a:pt x="37319" y="3127"/>
                    <a:pt x="35465" y="1166"/>
                  </a:cubicBezTo>
                  <a:cubicBezTo>
                    <a:pt x="34696" y="354"/>
                    <a:pt x="29406" y="1"/>
                    <a:pt x="23280" y="1"/>
                  </a:cubicBezTo>
                  <a:close/>
                </a:path>
              </a:pathLst>
            </a:custGeom>
            <a:solidFill>
              <a:srgbClr val="D46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3631968" y="3877012"/>
              <a:ext cx="616932" cy="853395"/>
            </a:xfrm>
            <a:custGeom>
              <a:avLst/>
              <a:gdLst/>
              <a:ahLst/>
              <a:cxnLst/>
              <a:rect l="l" t="t" r="r" b="b"/>
              <a:pathLst>
                <a:path w="5852" h="8095" extrusionOk="0">
                  <a:moveTo>
                    <a:pt x="2923" y="1"/>
                  </a:moveTo>
                  <a:cubicBezTo>
                    <a:pt x="2295" y="1"/>
                    <a:pt x="1667" y="78"/>
                    <a:pt x="1039" y="233"/>
                  </a:cubicBezTo>
                  <a:cubicBezTo>
                    <a:pt x="426" y="385"/>
                    <a:pt x="1" y="947"/>
                    <a:pt x="1" y="1580"/>
                  </a:cubicBezTo>
                  <a:lnTo>
                    <a:pt x="1" y="8094"/>
                  </a:lnTo>
                  <a:lnTo>
                    <a:pt x="5851" y="8094"/>
                  </a:lnTo>
                  <a:lnTo>
                    <a:pt x="5851" y="1580"/>
                  </a:lnTo>
                  <a:cubicBezTo>
                    <a:pt x="5851" y="1271"/>
                    <a:pt x="5750" y="977"/>
                    <a:pt x="5573" y="744"/>
                  </a:cubicBezTo>
                  <a:cubicBezTo>
                    <a:pt x="5390" y="496"/>
                    <a:pt x="5127" y="309"/>
                    <a:pt x="4808" y="233"/>
                  </a:cubicBezTo>
                  <a:cubicBezTo>
                    <a:pt x="4180" y="78"/>
                    <a:pt x="3552" y="1"/>
                    <a:pt x="2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3861576" y="4013533"/>
              <a:ext cx="161402" cy="152968"/>
            </a:xfrm>
            <a:custGeom>
              <a:avLst/>
              <a:gdLst/>
              <a:ahLst/>
              <a:cxnLst/>
              <a:rect l="l" t="t" r="r" b="b"/>
              <a:pathLst>
                <a:path w="1531" h="1451" extrusionOk="0">
                  <a:moveTo>
                    <a:pt x="752" y="345"/>
                  </a:moveTo>
                  <a:cubicBezTo>
                    <a:pt x="833" y="345"/>
                    <a:pt x="895" y="394"/>
                    <a:pt x="928" y="427"/>
                  </a:cubicBezTo>
                  <a:cubicBezTo>
                    <a:pt x="1004" y="508"/>
                    <a:pt x="1039" y="630"/>
                    <a:pt x="1024" y="716"/>
                  </a:cubicBezTo>
                  <a:cubicBezTo>
                    <a:pt x="1009" y="792"/>
                    <a:pt x="958" y="858"/>
                    <a:pt x="887" y="903"/>
                  </a:cubicBezTo>
                  <a:cubicBezTo>
                    <a:pt x="862" y="918"/>
                    <a:pt x="832" y="934"/>
                    <a:pt x="801" y="939"/>
                  </a:cubicBezTo>
                  <a:cubicBezTo>
                    <a:pt x="791" y="939"/>
                    <a:pt x="781" y="944"/>
                    <a:pt x="771" y="949"/>
                  </a:cubicBezTo>
                  <a:cubicBezTo>
                    <a:pt x="753" y="951"/>
                    <a:pt x="735" y="953"/>
                    <a:pt x="718" y="953"/>
                  </a:cubicBezTo>
                  <a:cubicBezTo>
                    <a:pt x="700" y="953"/>
                    <a:pt x="682" y="951"/>
                    <a:pt x="664" y="949"/>
                  </a:cubicBezTo>
                  <a:cubicBezTo>
                    <a:pt x="593" y="928"/>
                    <a:pt x="528" y="883"/>
                    <a:pt x="497" y="827"/>
                  </a:cubicBezTo>
                  <a:cubicBezTo>
                    <a:pt x="452" y="746"/>
                    <a:pt x="457" y="635"/>
                    <a:pt x="507" y="533"/>
                  </a:cubicBezTo>
                  <a:cubicBezTo>
                    <a:pt x="558" y="427"/>
                    <a:pt x="639" y="361"/>
                    <a:pt x="730" y="346"/>
                  </a:cubicBezTo>
                  <a:cubicBezTo>
                    <a:pt x="738" y="345"/>
                    <a:pt x="745" y="345"/>
                    <a:pt x="752" y="345"/>
                  </a:cubicBezTo>
                  <a:close/>
                  <a:moveTo>
                    <a:pt x="401" y="1"/>
                  </a:moveTo>
                  <a:cubicBezTo>
                    <a:pt x="390" y="1"/>
                    <a:pt x="380" y="5"/>
                    <a:pt x="371" y="12"/>
                  </a:cubicBezTo>
                  <a:cubicBezTo>
                    <a:pt x="355" y="27"/>
                    <a:pt x="350" y="52"/>
                    <a:pt x="366" y="72"/>
                  </a:cubicBezTo>
                  <a:cubicBezTo>
                    <a:pt x="441" y="159"/>
                    <a:pt x="538" y="229"/>
                    <a:pt x="639" y="285"/>
                  </a:cubicBezTo>
                  <a:cubicBezTo>
                    <a:pt x="558" y="321"/>
                    <a:pt x="482" y="392"/>
                    <a:pt x="431" y="493"/>
                  </a:cubicBezTo>
                  <a:cubicBezTo>
                    <a:pt x="411" y="538"/>
                    <a:pt x="396" y="589"/>
                    <a:pt x="386" y="640"/>
                  </a:cubicBezTo>
                  <a:cubicBezTo>
                    <a:pt x="303" y="570"/>
                    <a:pt x="198" y="530"/>
                    <a:pt x="92" y="530"/>
                  </a:cubicBezTo>
                  <a:cubicBezTo>
                    <a:pt x="75" y="530"/>
                    <a:pt x="58" y="531"/>
                    <a:pt x="41" y="533"/>
                  </a:cubicBezTo>
                  <a:cubicBezTo>
                    <a:pt x="16" y="538"/>
                    <a:pt x="1" y="559"/>
                    <a:pt x="6" y="579"/>
                  </a:cubicBezTo>
                  <a:cubicBezTo>
                    <a:pt x="6" y="601"/>
                    <a:pt x="25" y="615"/>
                    <a:pt x="43" y="615"/>
                  </a:cubicBezTo>
                  <a:cubicBezTo>
                    <a:pt x="46" y="615"/>
                    <a:pt x="49" y="615"/>
                    <a:pt x="51" y="614"/>
                  </a:cubicBezTo>
                  <a:cubicBezTo>
                    <a:pt x="65" y="613"/>
                    <a:pt x="78" y="612"/>
                    <a:pt x="92" y="612"/>
                  </a:cubicBezTo>
                  <a:cubicBezTo>
                    <a:pt x="201" y="612"/>
                    <a:pt x="313" y="666"/>
                    <a:pt x="381" y="751"/>
                  </a:cubicBezTo>
                  <a:cubicBezTo>
                    <a:pt x="381" y="751"/>
                    <a:pt x="386" y="751"/>
                    <a:pt x="386" y="756"/>
                  </a:cubicBezTo>
                  <a:cubicBezTo>
                    <a:pt x="391" y="797"/>
                    <a:pt x="401" y="832"/>
                    <a:pt x="421" y="868"/>
                  </a:cubicBezTo>
                  <a:cubicBezTo>
                    <a:pt x="467" y="949"/>
                    <a:pt x="553" y="1010"/>
                    <a:pt x="649" y="1030"/>
                  </a:cubicBezTo>
                  <a:cubicBezTo>
                    <a:pt x="659" y="1030"/>
                    <a:pt x="669" y="1030"/>
                    <a:pt x="685" y="1035"/>
                  </a:cubicBezTo>
                  <a:cubicBezTo>
                    <a:pt x="599" y="1141"/>
                    <a:pt x="563" y="1283"/>
                    <a:pt x="593" y="1415"/>
                  </a:cubicBezTo>
                  <a:cubicBezTo>
                    <a:pt x="599" y="1435"/>
                    <a:pt x="614" y="1450"/>
                    <a:pt x="634" y="1450"/>
                  </a:cubicBezTo>
                  <a:lnTo>
                    <a:pt x="644" y="1450"/>
                  </a:lnTo>
                  <a:cubicBezTo>
                    <a:pt x="664" y="1445"/>
                    <a:pt x="680" y="1420"/>
                    <a:pt x="675" y="1400"/>
                  </a:cubicBezTo>
                  <a:cubicBezTo>
                    <a:pt x="644" y="1263"/>
                    <a:pt x="700" y="1111"/>
                    <a:pt x="811" y="1025"/>
                  </a:cubicBezTo>
                  <a:cubicBezTo>
                    <a:pt x="852" y="1015"/>
                    <a:pt x="897" y="999"/>
                    <a:pt x="933" y="974"/>
                  </a:cubicBezTo>
                  <a:cubicBezTo>
                    <a:pt x="973" y="949"/>
                    <a:pt x="1004" y="918"/>
                    <a:pt x="1029" y="883"/>
                  </a:cubicBezTo>
                  <a:cubicBezTo>
                    <a:pt x="1039" y="883"/>
                    <a:pt x="1049" y="878"/>
                    <a:pt x="1054" y="868"/>
                  </a:cubicBezTo>
                  <a:cubicBezTo>
                    <a:pt x="1146" y="726"/>
                    <a:pt x="1313" y="630"/>
                    <a:pt x="1485" y="630"/>
                  </a:cubicBezTo>
                  <a:lnTo>
                    <a:pt x="1490" y="630"/>
                  </a:lnTo>
                  <a:cubicBezTo>
                    <a:pt x="1515" y="630"/>
                    <a:pt x="1531" y="614"/>
                    <a:pt x="1531" y="589"/>
                  </a:cubicBezTo>
                  <a:cubicBezTo>
                    <a:pt x="1531" y="569"/>
                    <a:pt x="1515" y="549"/>
                    <a:pt x="1490" y="549"/>
                  </a:cubicBezTo>
                  <a:lnTo>
                    <a:pt x="1485" y="549"/>
                  </a:lnTo>
                  <a:cubicBezTo>
                    <a:pt x="1348" y="549"/>
                    <a:pt x="1217" y="599"/>
                    <a:pt x="1110" y="685"/>
                  </a:cubicBezTo>
                  <a:cubicBezTo>
                    <a:pt x="1115" y="579"/>
                    <a:pt x="1070" y="457"/>
                    <a:pt x="989" y="371"/>
                  </a:cubicBezTo>
                  <a:cubicBezTo>
                    <a:pt x="933" y="310"/>
                    <a:pt x="867" y="275"/>
                    <a:pt x="801" y="265"/>
                  </a:cubicBezTo>
                  <a:cubicBezTo>
                    <a:pt x="796" y="260"/>
                    <a:pt x="791" y="255"/>
                    <a:pt x="786" y="255"/>
                  </a:cubicBezTo>
                  <a:cubicBezTo>
                    <a:pt x="649" y="209"/>
                    <a:pt x="528" y="123"/>
                    <a:pt x="431" y="17"/>
                  </a:cubicBezTo>
                  <a:cubicBezTo>
                    <a:pt x="423" y="6"/>
                    <a:pt x="412" y="1"/>
                    <a:pt x="401" y="1"/>
                  </a:cubicBezTo>
                  <a:close/>
                </a:path>
              </a:pathLst>
            </a:custGeom>
            <a:solidFill>
              <a:srgbClr val="D76906"/>
            </a:solidFill>
            <a:ln w="9525" cap="flat" cmpd="sng">
              <a:solidFill>
                <a:srgbClr val="D769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748796" y="3876907"/>
              <a:ext cx="616932" cy="853501"/>
            </a:xfrm>
            <a:custGeom>
              <a:avLst/>
              <a:gdLst/>
              <a:ahLst/>
              <a:cxnLst/>
              <a:rect l="l" t="t" r="r" b="b"/>
              <a:pathLst>
                <a:path w="5852" h="8096" extrusionOk="0">
                  <a:moveTo>
                    <a:pt x="2882" y="1"/>
                  </a:moveTo>
                  <a:cubicBezTo>
                    <a:pt x="2229" y="1"/>
                    <a:pt x="1579" y="84"/>
                    <a:pt x="933" y="254"/>
                  </a:cubicBezTo>
                  <a:cubicBezTo>
                    <a:pt x="380" y="401"/>
                    <a:pt x="0" y="897"/>
                    <a:pt x="0" y="1465"/>
                  </a:cubicBezTo>
                  <a:lnTo>
                    <a:pt x="0" y="8095"/>
                  </a:lnTo>
                  <a:lnTo>
                    <a:pt x="5851" y="8095"/>
                  </a:lnTo>
                  <a:lnTo>
                    <a:pt x="5851" y="1480"/>
                  </a:lnTo>
                  <a:cubicBezTo>
                    <a:pt x="5851" y="907"/>
                    <a:pt x="5466" y="406"/>
                    <a:pt x="4909" y="264"/>
                  </a:cubicBezTo>
                  <a:cubicBezTo>
                    <a:pt x="4231" y="89"/>
                    <a:pt x="3555" y="1"/>
                    <a:pt x="28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952259" y="4013533"/>
              <a:ext cx="161402" cy="152968"/>
            </a:xfrm>
            <a:custGeom>
              <a:avLst/>
              <a:gdLst/>
              <a:ahLst/>
              <a:cxnLst/>
              <a:rect l="l" t="t" r="r" b="b"/>
              <a:pathLst>
                <a:path w="1531" h="1451" extrusionOk="0">
                  <a:moveTo>
                    <a:pt x="748" y="345"/>
                  </a:moveTo>
                  <a:cubicBezTo>
                    <a:pt x="832" y="345"/>
                    <a:pt x="895" y="394"/>
                    <a:pt x="927" y="427"/>
                  </a:cubicBezTo>
                  <a:cubicBezTo>
                    <a:pt x="1003" y="508"/>
                    <a:pt x="1039" y="630"/>
                    <a:pt x="1019" y="716"/>
                  </a:cubicBezTo>
                  <a:cubicBezTo>
                    <a:pt x="1003" y="792"/>
                    <a:pt x="958" y="858"/>
                    <a:pt x="887" y="903"/>
                  </a:cubicBezTo>
                  <a:cubicBezTo>
                    <a:pt x="862" y="918"/>
                    <a:pt x="831" y="934"/>
                    <a:pt x="801" y="939"/>
                  </a:cubicBezTo>
                  <a:cubicBezTo>
                    <a:pt x="791" y="939"/>
                    <a:pt x="781" y="944"/>
                    <a:pt x="770" y="949"/>
                  </a:cubicBezTo>
                  <a:cubicBezTo>
                    <a:pt x="753" y="951"/>
                    <a:pt x="735" y="953"/>
                    <a:pt x="717" y="953"/>
                  </a:cubicBezTo>
                  <a:cubicBezTo>
                    <a:pt x="700" y="953"/>
                    <a:pt x="682" y="951"/>
                    <a:pt x="664" y="949"/>
                  </a:cubicBezTo>
                  <a:cubicBezTo>
                    <a:pt x="593" y="928"/>
                    <a:pt x="527" y="883"/>
                    <a:pt x="492" y="827"/>
                  </a:cubicBezTo>
                  <a:cubicBezTo>
                    <a:pt x="451" y="746"/>
                    <a:pt x="456" y="635"/>
                    <a:pt x="507" y="533"/>
                  </a:cubicBezTo>
                  <a:cubicBezTo>
                    <a:pt x="558" y="427"/>
                    <a:pt x="639" y="361"/>
                    <a:pt x="725" y="346"/>
                  </a:cubicBezTo>
                  <a:cubicBezTo>
                    <a:pt x="733" y="345"/>
                    <a:pt x="740" y="345"/>
                    <a:pt x="748" y="345"/>
                  </a:cubicBezTo>
                  <a:close/>
                  <a:moveTo>
                    <a:pt x="398" y="1"/>
                  </a:moveTo>
                  <a:cubicBezTo>
                    <a:pt x="388" y="1"/>
                    <a:pt x="377" y="5"/>
                    <a:pt x="370" y="12"/>
                  </a:cubicBezTo>
                  <a:cubicBezTo>
                    <a:pt x="350" y="27"/>
                    <a:pt x="350" y="52"/>
                    <a:pt x="365" y="72"/>
                  </a:cubicBezTo>
                  <a:cubicBezTo>
                    <a:pt x="441" y="159"/>
                    <a:pt x="537" y="229"/>
                    <a:pt x="639" y="285"/>
                  </a:cubicBezTo>
                  <a:cubicBezTo>
                    <a:pt x="558" y="321"/>
                    <a:pt x="482" y="392"/>
                    <a:pt x="431" y="493"/>
                  </a:cubicBezTo>
                  <a:cubicBezTo>
                    <a:pt x="406" y="538"/>
                    <a:pt x="391" y="589"/>
                    <a:pt x="385" y="640"/>
                  </a:cubicBezTo>
                  <a:cubicBezTo>
                    <a:pt x="303" y="570"/>
                    <a:pt x="197" y="530"/>
                    <a:pt x="92" y="530"/>
                  </a:cubicBezTo>
                  <a:cubicBezTo>
                    <a:pt x="75" y="530"/>
                    <a:pt x="58" y="531"/>
                    <a:pt x="41" y="533"/>
                  </a:cubicBezTo>
                  <a:cubicBezTo>
                    <a:pt x="16" y="538"/>
                    <a:pt x="0" y="559"/>
                    <a:pt x="6" y="579"/>
                  </a:cubicBezTo>
                  <a:cubicBezTo>
                    <a:pt x="6" y="601"/>
                    <a:pt x="21" y="615"/>
                    <a:pt x="42" y="615"/>
                  </a:cubicBezTo>
                  <a:cubicBezTo>
                    <a:pt x="45" y="615"/>
                    <a:pt x="48" y="615"/>
                    <a:pt x="51" y="614"/>
                  </a:cubicBezTo>
                  <a:cubicBezTo>
                    <a:pt x="64" y="613"/>
                    <a:pt x="78" y="612"/>
                    <a:pt x="91" y="612"/>
                  </a:cubicBezTo>
                  <a:cubicBezTo>
                    <a:pt x="201" y="612"/>
                    <a:pt x="313" y="666"/>
                    <a:pt x="380" y="751"/>
                  </a:cubicBezTo>
                  <a:cubicBezTo>
                    <a:pt x="380" y="751"/>
                    <a:pt x="380" y="751"/>
                    <a:pt x="385" y="756"/>
                  </a:cubicBezTo>
                  <a:cubicBezTo>
                    <a:pt x="391" y="797"/>
                    <a:pt x="401" y="832"/>
                    <a:pt x="421" y="868"/>
                  </a:cubicBezTo>
                  <a:cubicBezTo>
                    <a:pt x="466" y="949"/>
                    <a:pt x="548" y="1010"/>
                    <a:pt x="644" y="1030"/>
                  </a:cubicBezTo>
                  <a:cubicBezTo>
                    <a:pt x="659" y="1030"/>
                    <a:pt x="669" y="1030"/>
                    <a:pt x="684" y="1035"/>
                  </a:cubicBezTo>
                  <a:cubicBezTo>
                    <a:pt x="598" y="1141"/>
                    <a:pt x="563" y="1283"/>
                    <a:pt x="588" y="1415"/>
                  </a:cubicBezTo>
                  <a:cubicBezTo>
                    <a:pt x="593" y="1435"/>
                    <a:pt x="613" y="1450"/>
                    <a:pt x="634" y="1450"/>
                  </a:cubicBezTo>
                  <a:lnTo>
                    <a:pt x="639" y="1450"/>
                  </a:lnTo>
                  <a:cubicBezTo>
                    <a:pt x="664" y="1445"/>
                    <a:pt x="679" y="1420"/>
                    <a:pt x="674" y="1400"/>
                  </a:cubicBezTo>
                  <a:cubicBezTo>
                    <a:pt x="644" y="1263"/>
                    <a:pt x="700" y="1111"/>
                    <a:pt x="811" y="1025"/>
                  </a:cubicBezTo>
                  <a:cubicBezTo>
                    <a:pt x="851" y="1015"/>
                    <a:pt x="892" y="999"/>
                    <a:pt x="933" y="974"/>
                  </a:cubicBezTo>
                  <a:cubicBezTo>
                    <a:pt x="973" y="949"/>
                    <a:pt x="1003" y="918"/>
                    <a:pt x="1029" y="883"/>
                  </a:cubicBezTo>
                  <a:cubicBezTo>
                    <a:pt x="1039" y="883"/>
                    <a:pt x="1049" y="878"/>
                    <a:pt x="1054" y="868"/>
                  </a:cubicBezTo>
                  <a:cubicBezTo>
                    <a:pt x="1145" y="726"/>
                    <a:pt x="1312" y="630"/>
                    <a:pt x="1485" y="630"/>
                  </a:cubicBezTo>
                  <a:lnTo>
                    <a:pt x="1490" y="630"/>
                  </a:lnTo>
                  <a:cubicBezTo>
                    <a:pt x="1510" y="630"/>
                    <a:pt x="1530" y="614"/>
                    <a:pt x="1530" y="589"/>
                  </a:cubicBezTo>
                  <a:cubicBezTo>
                    <a:pt x="1530" y="569"/>
                    <a:pt x="1515" y="549"/>
                    <a:pt x="1490" y="549"/>
                  </a:cubicBezTo>
                  <a:lnTo>
                    <a:pt x="1485" y="549"/>
                  </a:lnTo>
                  <a:cubicBezTo>
                    <a:pt x="1348" y="549"/>
                    <a:pt x="1216" y="599"/>
                    <a:pt x="1110" y="685"/>
                  </a:cubicBezTo>
                  <a:cubicBezTo>
                    <a:pt x="1115" y="579"/>
                    <a:pt x="1069" y="457"/>
                    <a:pt x="988" y="371"/>
                  </a:cubicBezTo>
                  <a:cubicBezTo>
                    <a:pt x="933" y="310"/>
                    <a:pt x="867" y="275"/>
                    <a:pt x="796" y="265"/>
                  </a:cubicBezTo>
                  <a:cubicBezTo>
                    <a:pt x="796" y="260"/>
                    <a:pt x="791" y="255"/>
                    <a:pt x="786" y="255"/>
                  </a:cubicBezTo>
                  <a:cubicBezTo>
                    <a:pt x="649" y="209"/>
                    <a:pt x="522" y="123"/>
                    <a:pt x="431" y="17"/>
                  </a:cubicBezTo>
                  <a:cubicBezTo>
                    <a:pt x="423" y="6"/>
                    <a:pt x="410" y="1"/>
                    <a:pt x="398" y="1"/>
                  </a:cubicBezTo>
                  <a:close/>
                </a:path>
              </a:pathLst>
            </a:custGeom>
            <a:solidFill>
              <a:srgbClr val="D76906"/>
            </a:solidFill>
            <a:ln w="9525" cap="flat" cmpd="sng">
              <a:solidFill>
                <a:srgbClr val="D769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3005553" y="2827861"/>
              <a:ext cx="1007839" cy="959345"/>
            </a:xfrm>
            <a:custGeom>
              <a:avLst/>
              <a:gdLst/>
              <a:ahLst/>
              <a:cxnLst/>
              <a:rect l="l" t="t" r="r" b="b"/>
              <a:pathLst>
                <a:path w="9560" h="9100" extrusionOk="0">
                  <a:moveTo>
                    <a:pt x="8194" y="0"/>
                  </a:moveTo>
                  <a:cubicBezTo>
                    <a:pt x="7737" y="0"/>
                    <a:pt x="7418" y="271"/>
                    <a:pt x="7250" y="834"/>
                  </a:cubicBezTo>
                  <a:lnTo>
                    <a:pt x="6317" y="5823"/>
                  </a:lnTo>
                  <a:lnTo>
                    <a:pt x="3450" y="3123"/>
                  </a:lnTo>
                  <a:lnTo>
                    <a:pt x="1500" y="1290"/>
                  </a:lnTo>
                  <a:lnTo>
                    <a:pt x="1" y="2865"/>
                  </a:lnTo>
                  <a:cubicBezTo>
                    <a:pt x="1" y="2865"/>
                    <a:pt x="4371" y="9099"/>
                    <a:pt x="6902" y="9099"/>
                  </a:cubicBezTo>
                  <a:cubicBezTo>
                    <a:pt x="7029" y="9099"/>
                    <a:pt x="7152" y="9083"/>
                    <a:pt x="7270" y="9050"/>
                  </a:cubicBezTo>
                  <a:cubicBezTo>
                    <a:pt x="7346" y="9030"/>
                    <a:pt x="7422" y="8999"/>
                    <a:pt x="7498" y="8959"/>
                  </a:cubicBezTo>
                  <a:cubicBezTo>
                    <a:pt x="9559" y="7885"/>
                    <a:pt x="8678" y="84"/>
                    <a:pt x="8678" y="84"/>
                  </a:cubicBezTo>
                  <a:cubicBezTo>
                    <a:pt x="8503" y="28"/>
                    <a:pt x="8341" y="0"/>
                    <a:pt x="8194" y="0"/>
                  </a:cubicBezTo>
                  <a:close/>
                </a:path>
              </a:pathLst>
            </a:custGeom>
            <a:solidFill>
              <a:srgbClr val="FA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767982" y="2827861"/>
              <a:ext cx="987598" cy="937417"/>
            </a:xfrm>
            <a:custGeom>
              <a:avLst/>
              <a:gdLst/>
              <a:ahLst/>
              <a:cxnLst/>
              <a:rect l="l" t="t" r="r" b="b"/>
              <a:pathLst>
                <a:path w="9368" h="8892" extrusionOk="0">
                  <a:moveTo>
                    <a:pt x="1172" y="0"/>
                  </a:moveTo>
                  <a:cubicBezTo>
                    <a:pt x="1024" y="0"/>
                    <a:pt x="861" y="28"/>
                    <a:pt x="685" y="84"/>
                  </a:cubicBezTo>
                  <a:cubicBezTo>
                    <a:pt x="685" y="84"/>
                    <a:pt x="1" y="7627"/>
                    <a:pt x="1916" y="8726"/>
                  </a:cubicBezTo>
                  <a:cubicBezTo>
                    <a:pt x="1926" y="8736"/>
                    <a:pt x="1941" y="8741"/>
                    <a:pt x="1951" y="8746"/>
                  </a:cubicBezTo>
                  <a:cubicBezTo>
                    <a:pt x="2140" y="8846"/>
                    <a:pt x="2346" y="8891"/>
                    <a:pt x="2566" y="8891"/>
                  </a:cubicBezTo>
                  <a:cubicBezTo>
                    <a:pt x="5085" y="8891"/>
                    <a:pt x="9367" y="2865"/>
                    <a:pt x="9367" y="2865"/>
                  </a:cubicBezTo>
                  <a:lnTo>
                    <a:pt x="7863" y="1290"/>
                  </a:lnTo>
                  <a:lnTo>
                    <a:pt x="6090" y="2961"/>
                  </a:lnTo>
                  <a:lnTo>
                    <a:pt x="3050" y="5823"/>
                  </a:lnTo>
                  <a:lnTo>
                    <a:pt x="2118" y="834"/>
                  </a:lnTo>
                  <a:cubicBezTo>
                    <a:pt x="1950" y="271"/>
                    <a:pt x="1631" y="0"/>
                    <a:pt x="1172" y="0"/>
                  </a:cubicBezTo>
                  <a:close/>
                </a:path>
              </a:pathLst>
            </a:custGeom>
            <a:solidFill>
              <a:srgbClr val="FA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1584577" y="3226458"/>
              <a:ext cx="1562045" cy="999827"/>
            </a:xfrm>
            <a:custGeom>
              <a:avLst/>
              <a:gdLst/>
              <a:ahLst/>
              <a:cxnLst/>
              <a:rect l="l" t="t" r="r" b="b"/>
              <a:pathLst>
                <a:path w="14817" h="9484" extrusionOk="0">
                  <a:moveTo>
                    <a:pt x="547" y="1"/>
                  </a:moveTo>
                  <a:cubicBezTo>
                    <a:pt x="998" y="3496"/>
                    <a:pt x="567" y="6085"/>
                    <a:pt x="253" y="7356"/>
                  </a:cubicBezTo>
                  <a:cubicBezTo>
                    <a:pt x="117" y="7923"/>
                    <a:pt x="0" y="8227"/>
                    <a:pt x="0" y="8227"/>
                  </a:cubicBezTo>
                  <a:lnTo>
                    <a:pt x="13014" y="9332"/>
                  </a:lnTo>
                  <a:lnTo>
                    <a:pt x="14817" y="9484"/>
                  </a:lnTo>
                  <a:cubicBezTo>
                    <a:pt x="14569" y="8815"/>
                    <a:pt x="14391" y="8091"/>
                    <a:pt x="14275" y="7356"/>
                  </a:cubicBezTo>
                  <a:cubicBezTo>
                    <a:pt x="14088" y="6171"/>
                    <a:pt x="14042" y="4945"/>
                    <a:pt x="14067" y="3846"/>
                  </a:cubicBezTo>
                  <a:cubicBezTo>
                    <a:pt x="14118" y="1688"/>
                    <a:pt x="14432" y="1"/>
                    <a:pt x="144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1477153" y="3539032"/>
              <a:ext cx="2071130" cy="1191380"/>
            </a:xfrm>
            <a:custGeom>
              <a:avLst/>
              <a:gdLst/>
              <a:ahLst/>
              <a:cxnLst/>
              <a:rect l="l" t="t" r="r" b="b"/>
              <a:pathLst>
                <a:path w="19646" h="11301" extrusionOk="0">
                  <a:moveTo>
                    <a:pt x="12722" y="1"/>
                  </a:moveTo>
                  <a:cubicBezTo>
                    <a:pt x="10445" y="1"/>
                    <a:pt x="1078" y="5064"/>
                    <a:pt x="1019" y="5262"/>
                  </a:cubicBezTo>
                  <a:cubicBezTo>
                    <a:pt x="1" y="8661"/>
                    <a:pt x="1014" y="10612"/>
                    <a:pt x="2833" y="11300"/>
                  </a:cubicBezTo>
                  <a:lnTo>
                    <a:pt x="5619" y="11300"/>
                  </a:lnTo>
                  <a:cubicBezTo>
                    <a:pt x="8157" y="10080"/>
                    <a:pt x="10897" y="5348"/>
                    <a:pt x="10897" y="5348"/>
                  </a:cubicBezTo>
                  <a:lnTo>
                    <a:pt x="11819" y="7101"/>
                  </a:lnTo>
                  <a:lnTo>
                    <a:pt x="14022" y="11300"/>
                  </a:lnTo>
                  <a:lnTo>
                    <a:pt x="19645" y="11300"/>
                  </a:lnTo>
                  <a:cubicBezTo>
                    <a:pt x="19645" y="11300"/>
                    <a:pt x="14848" y="258"/>
                    <a:pt x="12873" y="9"/>
                  </a:cubicBezTo>
                  <a:cubicBezTo>
                    <a:pt x="12827" y="3"/>
                    <a:pt x="12776" y="1"/>
                    <a:pt x="1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1642243" y="3774965"/>
              <a:ext cx="1563205" cy="944269"/>
            </a:xfrm>
            <a:custGeom>
              <a:avLst/>
              <a:gdLst/>
              <a:ahLst/>
              <a:cxnLst/>
              <a:rect l="l" t="t" r="r" b="b"/>
              <a:pathLst>
                <a:path w="14828" h="8957" fill="none" extrusionOk="0">
                  <a:moveTo>
                    <a:pt x="0" y="5755"/>
                  </a:moveTo>
                  <a:cubicBezTo>
                    <a:pt x="2801" y="3906"/>
                    <a:pt x="5653" y="2138"/>
                    <a:pt x="8556" y="456"/>
                  </a:cubicBezTo>
                  <a:cubicBezTo>
                    <a:pt x="8951" y="228"/>
                    <a:pt x="9377" y="0"/>
                    <a:pt x="9822" y="61"/>
                  </a:cubicBezTo>
                  <a:cubicBezTo>
                    <a:pt x="10375" y="142"/>
                    <a:pt x="10760" y="638"/>
                    <a:pt x="11058" y="1110"/>
                  </a:cubicBezTo>
                  <a:cubicBezTo>
                    <a:pt x="12791" y="3794"/>
                    <a:pt x="13657" y="5983"/>
                    <a:pt x="14827" y="8956"/>
                  </a:cubicBezTo>
                </a:path>
              </a:pathLst>
            </a:custGeom>
            <a:noFill/>
            <a:ln w="9525" cap="rnd" cmpd="sng">
              <a:solidFill>
                <a:srgbClr val="D91D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1626746" y="4121484"/>
              <a:ext cx="135152" cy="137893"/>
            </a:xfrm>
            <a:custGeom>
              <a:avLst/>
              <a:gdLst/>
              <a:ahLst/>
              <a:cxnLst/>
              <a:rect l="l" t="t" r="r" b="b"/>
              <a:pathLst>
                <a:path w="1282" h="1308" fill="none" extrusionOk="0">
                  <a:moveTo>
                    <a:pt x="0" y="1"/>
                  </a:moveTo>
                  <a:cubicBezTo>
                    <a:pt x="542" y="295"/>
                    <a:pt x="998" y="756"/>
                    <a:pt x="1282" y="1308"/>
                  </a:cubicBezTo>
                </a:path>
              </a:pathLst>
            </a:custGeom>
            <a:noFill/>
            <a:ln w="9525" cap="rnd" cmpd="sng">
              <a:solidFill>
                <a:srgbClr val="D91D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2166609" y="4073201"/>
              <a:ext cx="740066" cy="657204"/>
            </a:xfrm>
            <a:custGeom>
              <a:avLst/>
              <a:gdLst/>
              <a:ahLst/>
              <a:cxnLst/>
              <a:rect l="l" t="t" r="r" b="b"/>
              <a:pathLst>
                <a:path w="7020" h="6234" extrusionOk="0">
                  <a:moveTo>
                    <a:pt x="3811" y="1"/>
                  </a:moveTo>
                  <a:cubicBezTo>
                    <a:pt x="3779" y="1"/>
                    <a:pt x="3746" y="2"/>
                    <a:pt x="3714" y="3"/>
                  </a:cubicBezTo>
                  <a:cubicBezTo>
                    <a:pt x="391" y="129"/>
                    <a:pt x="31" y="6011"/>
                    <a:pt x="1" y="6233"/>
                  </a:cubicBezTo>
                  <a:lnTo>
                    <a:pt x="6150" y="6233"/>
                  </a:lnTo>
                  <a:cubicBezTo>
                    <a:pt x="6150" y="6233"/>
                    <a:pt x="7019" y="1"/>
                    <a:pt x="3811" y="1"/>
                  </a:cubicBezTo>
                  <a:close/>
                </a:path>
              </a:pathLst>
            </a:custGeom>
            <a:solidFill>
              <a:srgbClr val="D91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2380720" y="1243171"/>
              <a:ext cx="1380086" cy="2295891"/>
            </a:xfrm>
            <a:custGeom>
              <a:avLst/>
              <a:gdLst/>
              <a:ahLst/>
              <a:cxnLst/>
              <a:rect l="l" t="t" r="r" b="b"/>
              <a:pathLst>
                <a:path w="13091" h="21778" extrusionOk="0">
                  <a:moveTo>
                    <a:pt x="13090" y="0"/>
                  </a:moveTo>
                  <a:lnTo>
                    <a:pt x="1" y="1839"/>
                  </a:lnTo>
                  <a:lnTo>
                    <a:pt x="1" y="21777"/>
                  </a:lnTo>
                  <a:lnTo>
                    <a:pt x="13090" y="19933"/>
                  </a:lnTo>
                  <a:lnTo>
                    <a:pt x="130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2444816" y="1536347"/>
              <a:ext cx="1251892" cy="184911"/>
            </a:xfrm>
            <a:custGeom>
              <a:avLst/>
              <a:gdLst/>
              <a:ahLst/>
              <a:cxnLst/>
              <a:rect l="l" t="t" r="r" b="b"/>
              <a:pathLst>
                <a:path w="11875" h="1754" extrusionOk="0">
                  <a:moveTo>
                    <a:pt x="11859" y="0"/>
                  </a:moveTo>
                  <a:lnTo>
                    <a:pt x="1" y="1667"/>
                  </a:lnTo>
                  <a:lnTo>
                    <a:pt x="11" y="1753"/>
                  </a:lnTo>
                  <a:lnTo>
                    <a:pt x="11875" y="81"/>
                  </a:lnTo>
                  <a:lnTo>
                    <a:pt x="11859"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2444289" y="1549630"/>
              <a:ext cx="1252946" cy="193450"/>
            </a:xfrm>
            <a:custGeom>
              <a:avLst/>
              <a:gdLst/>
              <a:ahLst/>
              <a:cxnLst/>
              <a:rect l="l" t="t" r="r" b="b"/>
              <a:pathLst>
                <a:path w="11885" h="1835" extrusionOk="0">
                  <a:moveTo>
                    <a:pt x="11859" y="1"/>
                  </a:moveTo>
                  <a:lnTo>
                    <a:pt x="1" y="1668"/>
                  </a:lnTo>
                  <a:lnTo>
                    <a:pt x="21" y="1835"/>
                  </a:lnTo>
                  <a:lnTo>
                    <a:pt x="11885" y="168"/>
                  </a:lnTo>
                  <a:lnTo>
                    <a:pt x="11859"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2445344" y="1709870"/>
              <a:ext cx="645291" cy="526691"/>
            </a:xfrm>
            <a:custGeom>
              <a:avLst/>
              <a:gdLst/>
              <a:ahLst/>
              <a:cxnLst/>
              <a:rect l="l" t="t" r="r" b="b"/>
              <a:pathLst>
                <a:path w="6121" h="4996" extrusionOk="0">
                  <a:moveTo>
                    <a:pt x="6120" y="1"/>
                  </a:moveTo>
                  <a:lnTo>
                    <a:pt x="1" y="862"/>
                  </a:lnTo>
                  <a:lnTo>
                    <a:pt x="1" y="4995"/>
                  </a:lnTo>
                  <a:lnTo>
                    <a:pt x="6120" y="4134"/>
                  </a:lnTo>
                  <a:lnTo>
                    <a:pt x="6120"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3146502" y="2124808"/>
              <a:ext cx="549146" cy="513302"/>
            </a:xfrm>
            <a:custGeom>
              <a:avLst/>
              <a:gdLst/>
              <a:ahLst/>
              <a:cxnLst/>
              <a:rect l="l" t="t" r="r" b="b"/>
              <a:pathLst>
                <a:path w="5209" h="4869" extrusionOk="0">
                  <a:moveTo>
                    <a:pt x="5208" y="1"/>
                  </a:moveTo>
                  <a:lnTo>
                    <a:pt x="1" y="735"/>
                  </a:lnTo>
                  <a:lnTo>
                    <a:pt x="1" y="4869"/>
                  </a:lnTo>
                  <a:lnTo>
                    <a:pt x="5208" y="4134"/>
                  </a:lnTo>
                  <a:lnTo>
                    <a:pt x="5208"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2445344" y="2609218"/>
              <a:ext cx="1250311" cy="274520"/>
            </a:xfrm>
            <a:custGeom>
              <a:avLst/>
              <a:gdLst/>
              <a:ahLst/>
              <a:cxnLst/>
              <a:rect l="l" t="t" r="r" b="b"/>
              <a:pathLst>
                <a:path w="11860" h="2604" extrusionOk="0">
                  <a:moveTo>
                    <a:pt x="11859" y="0"/>
                  </a:moveTo>
                  <a:lnTo>
                    <a:pt x="1" y="1672"/>
                  </a:lnTo>
                  <a:lnTo>
                    <a:pt x="1" y="2604"/>
                  </a:lnTo>
                  <a:lnTo>
                    <a:pt x="11859" y="937"/>
                  </a:lnTo>
                  <a:lnTo>
                    <a:pt x="11859"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2445344" y="3008131"/>
              <a:ext cx="1250311" cy="200830"/>
            </a:xfrm>
            <a:custGeom>
              <a:avLst/>
              <a:gdLst/>
              <a:ahLst/>
              <a:cxnLst/>
              <a:rect l="l" t="t" r="r" b="b"/>
              <a:pathLst>
                <a:path w="11860" h="1905" extrusionOk="0">
                  <a:moveTo>
                    <a:pt x="11859" y="0"/>
                  </a:moveTo>
                  <a:lnTo>
                    <a:pt x="1" y="1672"/>
                  </a:lnTo>
                  <a:lnTo>
                    <a:pt x="1" y="1905"/>
                  </a:lnTo>
                  <a:lnTo>
                    <a:pt x="11859" y="238"/>
                  </a:lnTo>
                  <a:lnTo>
                    <a:pt x="11859"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2445344" y="3056730"/>
              <a:ext cx="1250311" cy="262818"/>
            </a:xfrm>
            <a:custGeom>
              <a:avLst/>
              <a:gdLst/>
              <a:ahLst/>
              <a:cxnLst/>
              <a:rect l="l" t="t" r="r" b="b"/>
              <a:pathLst>
                <a:path w="11860" h="2493" extrusionOk="0">
                  <a:moveTo>
                    <a:pt x="11859" y="0"/>
                  </a:moveTo>
                  <a:lnTo>
                    <a:pt x="1" y="1667"/>
                  </a:lnTo>
                  <a:lnTo>
                    <a:pt x="1" y="2492"/>
                  </a:lnTo>
                  <a:lnTo>
                    <a:pt x="11859" y="826"/>
                  </a:lnTo>
                  <a:lnTo>
                    <a:pt x="11859"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3145975" y="1628696"/>
              <a:ext cx="550727" cy="86130"/>
            </a:xfrm>
            <a:custGeom>
              <a:avLst/>
              <a:gdLst/>
              <a:ahLst/>
              <a:cxnLst/>
              <a:rect l="l" t="t" r="r" b="b"/>
              <a:pathLst>
                <a:path w="5224" h="817" extrusionOk="0">
                  <a:moveTo>
                    <a:pt x="5208" y="1"/>
                  </a:moveTo>
                  <a:lnTo>
                    <a:pt x="1" y="735"/>
                  </a:lnTo>
                  <a:lnTo>
                    <a:pt x="11" y="816"/>
                  </a:lnTo>
                  <a:lnTo>
                    <a:pt x="5224" y="87"/>
                  </a:lnTo>
                  <a:lnTo>
                    <a:pt x="5208"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3145975" y="1671391"/>
              <a:ext cx="550727" cy="86130"/>
            </a:xfrm>
            <a:custGeom>
              <a:avLst/>
              <a:gdLst/>
              <a:ahLst/>
              <a:cxnLst/>
              <a:rect l="l" t="t" r="r" b="b"/>
              <a:pathLst>
                <a:path w="5224" h="817" extrusionOk="0">
                  <a:moveTo>
                    <a:pt x="5208" y="1"/>
                  </a:moveTo>
                  <a:lnTo>
                    <a:pt x="1" y="735"/>
                  </a:lnTo>
                  <a:lnTo>
                    <a:pt x="11" y="816"/>
                  </a:lnTo>
                  <a:lnTo>
                    <a:pt x="5224" y="87"/>
                  </a:lnTo>
                  <a:lnTo>
                    <a:pt x="5208"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3145975" y="1714192"/>
              <a:ext cx="550727" cy="86025"/>
            </a:xfrm>
            <a:custGeom>
              <a:avLst/>
              <a:gdLst/>
              <a:ahLst/>
              <a:cxnLst/>
              <a:rect l="l" t="t" r="r" b="b"/>
              <a:pathLst>
                <a:path w="5224" h="816" extrusionOk="0">
                  <a:moveTo>
                    <a:pt x="5208" y="0"/>
                  </a:moveTo>
                  <a:lnTo>
                    <a:pt x="1" y="735"/>
                  </a:lnTo>
                  <a:lnTo>
                    <a:pt x="11" y="816"/>
                  </a:lnTo>
                  <a:lnTo>
                    <a:pt x="5224" y="86"/>
                  </a:lnTo>
                  <a:lnTo>
                    <a:pt x="5208"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3145975" y="1756888"/>
              <a:ext cx="550727" cy="86025"/>
            </a:xfrm>
            <a:custGeom>
              <a:avLst/>
              <a:gdLst/>
              <a:ahLst/>
              <a:cxnLst/>
              <a:rect l="l" t="t" r="r" b="b"/>
              <a:pathLst>
                <a:path w="5224" h="816" extrusionOk="0">
                  <a:moveTo>
                    <a:pt x="5208" y="0"/>
                  </a:moveTo>
                  <a:lnTo>
                    <a:pt x="1" y="735"/>
                  </a:lnTo>
                  <a:lnTo>
                    <a:pt x="11" y="816"/>
                  </a:lnTo>
                  <a:lnTo>
                    <a:pt x="5224" y="87"/>
                  </a:lnTo>
                  <a:lnTo>
                    <a:pt x="5208"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3145975" y="1799584"/>
              <a:ext cx="550727" cy="86657"/>
            </a:xfrm>
            <a:custGeom>
              <a:avLst/>
              <a:gdLst/>
              <a:ahLst/>
              <a:cxnLst/>
              <a:rect l="l" t="t" r="r" b="b"/>
              <a:pathLst>
                <a:path w="5224" h="822" extrusionOk="0">
                  <a:moveTo>
                    <a:pt x="5208" y="1"/>
                  </a:moveTo>
                  <a:lnTo>
                    <a:pt x="1" y="735"/>
                  </a:lnTo>
                  <a:lnTo>
                    <a:pt x="11" y="821"/>
                  </a:lnTo>
                  <a:lnTo>
                    <a:pt x="5224" y="87"/>
                  </a:lnTo>
                  <a:lnTo>
                    <a:pt x="5208"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3145975" y="1842279"/>
              <a:ext cx="550727" cy="86657"/>
            </a:xfrm>
            <a:custGeom>
              <a:avLst/>
              <a:gdLst/>
              <a:ahLst/>
              <a:cxnLst/>
              <a:rect l="l" t="t" r="r" b="b"/>
              <a:pathLst>
                <a:path w="5224" h="822" extrusionOk="0">
                  <a:moveTo>
                    <a:pt x="5208" y="1"/>
                  </a:moveTo>
                  <a:lnTo>
                    <a:pt x="1" y="735"/>
                  </a:lnTo>
                  <a:lnTo>
                    <a:pt x="11" y="822"/>
                  </a:lnTo>
                  <a:lnTo>
                    <a:pt x="5224" y="87"/>
                  </a:lnTo>
                  <a:lnTo>
                    <a:pt x="5208"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3145975" y="1885080"/>
              <a:ext cx="550727" cy="86552"/>
            </a:xfrm>
            <a:custGeom>
              <a:avLst/>
              <a:gdLst/>
              <a:ahLst/>
              <a:cxnLst/>
              <a:rect l="l" t="t" r="r" b="b"/>
              <a:pathLst>
                <a:path w="5224" h="821" extrusionOk="0">
                  <a:moveTo>
                    <a:pt x="5208" y="0"/>
                  </a:moveTo>
                  <a:lnTo>
                    <a:pt x="1" y="735"/>
                  </a:lnTo>
                  <a:lnTo>
                    <a:pt x="11" y="821"/>
                  </a:lnTo>
                  <a:lnTo>
                    <a:pt x="5224" y="86"/>
                  </a:lnTo>
                  <a:lnTo>
                    <a:pt x="5208"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3145975" y="1928303"/>
              <a:ext cx="550727" cy="86130"/>
            </a:xfrm>
            <a:custGeom>
              <a:avLst/>
              <a:gdLst/>
              <a:ahLst/>
              <a:cxnLst/>
              <a:rect l="l" t="t" r="r" b="b"/>
              <a:pathLst>
                <a:path w="5224" h="817" extrusionOk="0">
                  <a:moveTo>
                    <a:pt x="5208" y="0"/>
                  </a:moveTo>
                  <a:lnTo>
                    <a:pt x="1" y="730"/>
                  </a:lnTo>
                  <a:lnTo>
                    <a:pt x="11" y="816"/>
                  </a:lnTo>
                  <a:lnTo>
                    <a:pt x="5224" y="82"/>
                  </a:lnTo>
                  <a:lnTo>
                    <a:pt x="5208"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3145975" y="1970998"/>
              <a:ext cx="550727" cy="86130"/>
            </a:xfrm>
            <a:custGeom>
              <a:avLst/>
              <a:gdLst/>
              <a:ahLst/>
              <a:cxnLst/>
              <a:rect l="l" t="t" r="r" b="b"/>
              <a:pathLst>
                <a:path w="5224" h="817" extrusionOk="0">
                  <a:moveTo>
                    <a:pt x="5208" y="1"/>
                  </a:moveTo>
                  <a:lnTo>
                    <a:pt x="1" y="730"/>
                  </a:lnTo>
                  <a:lnTo>
                    <a:pt x="11" y="816"/>
                  </a:lnTo>
                  <a:lnTo>
                    <a:pt x="5224" y="82"/>
                  </a:lnTo>
                  <a:lnTo>
                    <a:pt x="5208"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3145975" y="2013694"/>
              <a:ext cx="550727" cy="86130"/>
            </a:xfrm>
            <a:custGeom>
              <a:avLst/>
              <a:gdLst/>
              <a:ahLst/>
              <a:cxnLst/>
              <a:rect l="l" t="t" r="r" b="b"/>
              <a:pathLst>
                <a:path w="5224" h="817" extrusionOk="0">
                  <a:moveTo>
                    <a:pt x="5208" y="1"/>
                  </a:moveTo>
                  <a:lnTo>
                    <a:pt x="1" y="730"/>
                  </a:lnTo>
                  <a:lnTo>
                    <a:pt x="11" y="817"/>
                  </a:lnTo>
                  <a:lnTo>
                    <a:pt x="5224" y="82"/>
                  </a:lnTo>
                  <a:lnTo>
                    <a:pt x="5208"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3145975" y="2056495"/>
              <a:ext cx="550727" cy="86025"/>
            </a:xfrm>
            <a:custGeom>
              <a:avLst/>
              <a:gdLst/>
              <a:ahLst/>
              <a:cxnLst/>
              <a:rect l="l" t="t" r="r" b="b"/>
              <a:pathLst>
                <a:path w="5224" h="816" extrusionOk="0">
                  <a:moveTo>
                    <a:pt x="5208" y="0"/>
                  </a:moveTo>
                  <a:lnTo>
                    <a:pt x="1" y="730"/>
                  </a:lnTo>
                  <a:lnTo>
                    <a:pt x="11" y="816"/>
                  </a:lnTo>
                  <a:lnTo>
                    <a:pt x="5224" y="81"/>
                  </a:lnTo>
                  <a:lnTo>
                    <a:pt x="5208"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2444289" y="2828072"/>
              <a:ext cx="637174" cy="98465"/>
            </a:xfrm>
            <a:custGeom>
              <a:avLst/>
              <a:gdLst/>
              <a:ahLst/>
              <a:cxnLst/>
              <a:rect l="l" t="t" r="r" b="b"/>
              <a:pathLst>
                <a:path w="6044" h="934" extrusionOk="0">
                  <a:moveTo>
                    <a:pt x="6029" y="1"/>
                  </a:moveTo>
                  <a:lnTo>
                    <a:pt x="1" y="847"/>
                  </a:lnTo>
                  <a:lnTo>
                    <a:pt x="11" y="933"/>
                  </a:lnTo>
                  <a:lnTo>
                    <a:pt x="6044" y="82"/>
                  </a:lnTo>
                  <a:lnTo>
                    <a:pt x="6029"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444289" y="2870873"/>
              <a:ext cx="637174" cy="98359"/>
            </a:xfrm>
            <a:custGeom>
              <a:avLst/>
              <a:gdLst/>
              <a:ahLst/>
              <a:cxnLst/>
              <a:rect l="l" t="t" r="r" b="b"/>
              <a:pathLst>
                <a:path w="6044" h="933" extrusionOk="0">
                  <a:moveTo>
                    <a:pt x="6029" y="0"/>
                  </a:moveTo>
                  <a:lnTo>
                    <a:pt x="1" y="846"/>
                  </a:lnTo>
                  <a:lnTo>
                    <a:pt x="11" y="932"/>
                  </a:lnTo>
                  <a:lnTo>
                    <a:pt x="6044" y="81"/>
                  </a:lnTo>
                  <a:lnTo>
                    <a:pt x="6029"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2444289" y="2913569"/>
              <a:ext cx="637174" cy="98359"/>
            </a:xfrm>
            <a:custGeom>
              <a:avLst/>
              <a:gdLst/>
              <a:ahLst/>
              <a:cxnLst/>
              <a:rect l="l" t="t" r="r" b="b"/>
              <a:pathLst>
                <a:path w="6044" h="933" extrusionOk="0">
                  <a:moveTo>
                    <a:pt x="6029" y="0"/>
                  </a:moveTo>
                  <a:lnTo>
                    <a:pt x="1" y="846"/>
                  </a:lnTo>
                  <a:lnTo>
                    <a:pt x="11" y="932"/>
                  </a:lnTo>
                  <a:lnTo>
                    <a:pt x="6044" y="81"/>
                  </a:lnTo>
                  <a:lnTo>
                    <a:pt x="6029"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2444289" y="2956264"/>
              <a:ext cx="637174" cy="98359"/>
            </a:xfrm>
            <a:custGeom>
              <a:avLst/>
              <a:gdLst/>
              <a:ahLst/>
              <a:cxnLst/>
              <a:rect l="l" t="t" r="r" b="b"/>
              <a:pathLst>
                <a:path w="6044" h="933" extrusionOk="0">
                  <a:moveTo>
                    <a:pt x="6029" y="1"/>
                  </a:moveTo>
                  <a:lnTo>
                    <a:pt x="1" y="847"/>
                  </a:lnTo>
                  <a:lnTo>
                    <a:pt x="11" y="933"/>
                  </a:lnTo>
                  <a:lnTo>
                    <a:pt x="6044" y="82"/>
                  </a:lnTo>
                  <a:lnTo>
                    <a:pt x="6029"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2444289" y="2998960"/>
              <a:ext cx="637174" cy="98359"/>
            </a:xfrm>
            <a:custGeom>
              <a:avLst/>
              <a:gdLst/>
              <a:ahLst/>
              <a:cxnLst/>
              <a:rect l="l" t="t" r="r" b="b"/>
              <a:pathLst>
                <a:path w="6044" h="933" extrusionOk="0">
                  <a:moveTo>
                    <a:pt x="6029" y="1"/>
                  </a:moveTo>
                  <a:lnTo>
                    <a:pt x="1" y="847"/>
                  </a:lnTo>
                  <a:lnTo>
                    <a:pt x="11" y="933"/>
                  </a:lnTo>
                  <a:lnTo>
                    <a:pt x="6044" y="87"/>
                  </a:lnTo>
                  <a:lnTo>
                    <a:pt x="6029"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2444289" y="3041761"/>
              <a:ext cx="637174" cy="98359"/>
            </a:xfrm>
            <a:custGeom>
              <a:avLst/>
              <a:gdLst/>
              <a:ahLst/>
              <a:cxnLst/>
              <a:rect l="l" t="t" r="r" b="b"/>
              <a:pathLst>
                <a:path w="6044" h="933" extrusionOk="0">
                  <a:moveTo>
                    <a:pt x="6029" y="0"/>
                  </a:moveTo>
                  <a:lnTo>
                    <a:pt x="1" y="846"/>
                  </a:lnTo>
                  <a:lnTo>
                    <a:pt x="11" y="932"/>
                  </a:lnTo>
                  <a:lnTo>
                    <a:pt x="6044" y="86"/>
                  </a:lnTo>
                  <a:lnTo>
                    <a:pt x="6029"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3145975" y="2741627"/>
              <a:ext cx="550727" cy="86025"/>
            </a:xfrm>
            <a:custGeom>
              <a:avLst/>
              <a:gdLst/>
              <a:ahLst/>
              <a:cxnLst/>
              <a:rect l="l" t="t" r="r" b="b"/>
              <a:pathLst>
                <a:path w="5224" h="816" extrusionOk="0">
                  <a:moveTo>
                    <a:pt x="5208" y="0"/>
                  </a:moveTo>
                  <a:lnTo>
                    <a:pt x="1" y="730"/>
                  </a:lnTo>
                  <a:lnTo>
                    <a:pt x="11" y="816"/>
                  </a:lnTo>
                  <a:lnTo>
                    <a:pt x="5224" y="81"/>
                  </a:lnTo>
                  <a:lnTo>
                    <a:pt x="5208"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3145975" y="2784322"/>
              <a:ext cx="550727" cy="86130"/>
            </a:xfrm>
            <a:custGeom>
              <a:avLst/>
              <a:gdLst/>
              <a:ahLst/>
              <a:cxnLst/>
              <a:rect l="l" t="t" r="r" b="b"/>
              <a:pathLst>
                <a:path w="5224" h="817" extrusionOk="0">
                  <a:moveTo>
                    <a:pt x="5208" y="1"/>
                  </a:moveTo>
                  <a:lnTo>
                    <a:pt x="1" y="730"/>
                  </a:lnTo>
                  <a:lnTo>
                    <a:pt x="11" y="816"/>
                  </a:lnTo>
                  <a:lnTo>
                    <a:pt x="5224" y="82"/>
                  </a:lnTo>
                  <a:lnTo>
                    <a:pt x="5208"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3145975" y="2827018"/>
              <a:ext cx="550727" cy="86130"/>
            </a:xfrm>
            <a:custGeom>
              <a:avLst/>
              <a:gdLst/>
              <a:ahLst/>
              <a:cxnLst/>
              <a:rect l="l" t="t" r="r" b="b"/>
              <a:pathLst>
                <a:path w="5224" h="817" extrusionOk="0">
                  <a:moveTo>
                    <a:pt x="5208" y="1"/>
                  </a:moveTo>
                  <a:lnTo>
                    <a:pt x="1" y="735"/>
                  </a:lnTo>
                  <a:lnTo>
                    <a:pt x="11" y="816"/>
                  </a:lnTo>
                  <a:lnTo>
                    <a:pt x="5224" y="82"/>
                  </a:lnTo>
                  <a:lnTo>
                    <a:pt x="5208"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3145975" y="2869819"/>
              <a:ext cx="550727" cy="86025"/>
            </a:xfrm>
            <a:custGeom>
              <a:avLst/>
              <a:gdLst/>
              <a:ahLst/>
              <a:cxnLst/>
              <a:rect l="l" t="t" r="r" b="b"/>
              <a:pathLst>
                <a:path w="5224" h="816" extrusionOk="0">
                  <a:moveTo>
                    <a:pt x="5208" y="0"/>
                  </a:moveTo>
                  <a:lnTo>
                    <a:pt x="1" y="735"/>
                  </a:lnTo>
                  <a:lnTo>
                    <a:pt x="11" y="816"/>
                  </a:lnTo>
                  <a:lnTo>
                    <a:pt x="5224" y="81"/>
                  </a:lnTo>
                  <a:lnTo>
                    <a:pt x="5208"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3145975" y="2912514"/>
              <a:ext cx="550727" cy="86025"/>
            </a:xfrm>
            <a:custGeom>
              <a:avLst/>
              <a:gdLst/>
              <a:ahLst/>
              <a:cxnLst/>
              <a:rect l="l" t="t" r="r" b="b"/>
              <a:pathLst>
                <a:path w="5224" h="816" extrusionOk="0">
                  <a:moveTo>
                    <a:pt x="5208" y="0"/>
                  </a:moveTo>
                  <a:lnTo>
                    <a:pt x="1" y="735"/>
                  </a:lnTo>
                  <a:lnTo>
                    <a:pt x="11" y="816"/>
                  </a:lnTo>
                  <a:lnTo>
                    <a:pt x="5224" y="81"/>
                  </a:lnTo>
                  <a:lnTo>
                    <a:pt x="5208"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3145975" y="2955210"/>
              <a:ext cx="550727" cy="86130"/>
            </a:xfrm>
            <a:custGeom>
              <a:avLst/>
              <a:gdLst/>
              <a:ahLst/>
              <a:cxnLst/>
              <a:rect l="l" t="t" r="r" b="b"/>
              <a:pathLst>
                <a:path w="5224" h="817" extrusionOk="0">
                  <a:moveTo>
                    <a:pt x="5208" y="1"/>
                  </a:moveTo>
                  <a:lnTo>
                    <a:pt x="1" y="735"/>
                  </a:lnTo>
                  <a:lnTo>
                    <a:pt x="11" y="816"/>
                  </a:lnTo>
                  <a:lnTo>
                    <a:pt x="5224" y="87"/>
                  </a:lnTo>
                  <a:lnTo>
                    <a:pt x="5208"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2789861" y="2209777"/>
              <a:ext cx="301298" cy="51341"/>
            </a:xfrm>
            <a:custGeom>
              <a:avLst/>
              <a:gdLst/>
              <a:ahLst/>
              <a:cxnLst/>
              <a:rect l="l" t="t" r="r" b="b"/>
              <a:pathLst>
                <a:path w="2858" h="487" extrusionOk="0">
                  <a:moveTo>
                    <a:pt x="2847" y="0"/>
                  </a:moveTo>
                  <a:lnTo>
                    <a:pt x="0" y="400"/>
                  </a:lnTo>
                  <a:lnTo>
                    <a:pt x="10" y="486"/>
                  </a:lnTo>
                  <a:lnTo>
                    <a:pt x="2857" y="81"/>
                  </a:lnTo>
                  <a:lnTo>
                    <a:pt x="2847"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2789861" y="2252473"/>
              <a:ext cx="301298" cy="51341"/>
            </a:xfrm>
            <a:custGeom>
              <a:avLst/>
              <a:gdLst/>
              <a:ahLst/>
              <a:cxnLst/>
              <a:rect l="l" t="t" r="r" b="b"/>
              <a:pathLst>
                <a:path w="2858" h="487" extrusionOk="0">
                  <a:moveTo>
                    <a:pt x="2847" y="0"/>
                  </a:moveTo>
                  <a:lnTo>
                    <a:pt x="0" y="400"/>
                  </a:lnTo>
                  <a:lnTo>
                    <a:pt x="10" y="487"/>
                  </a:lnTo>
                  <a:lnTo>
                    <a:pt x="2857" y="81"/>
                  </a:lnTo>
                  <a:lnTo>
                    <a:pt x="2847"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2789861" y="2295168"/>
              <a:ext cx="301298" cy="51341"/>
            </a:xfrm>
            <a:custGeom>
              <a:avLst/>
              <a:gdLst/>
              <a:ahLst/>
              <a:cxnLst/>
              <a:rect l="l" t="t" r="r" b="b"/>
              <a:pathLst>
                <a:path w="2858" h="487" extrusionOk="0">
                  <a:moveTo>
                    <a:pt x="2847" y="1"/>
                  </a:moveTo>
                  <a:lnTo>
                    <a:pt x="0" y="401"/>
                  </a:lnTo>
                  <a:lnTo>
                    <a:pt x="10" y="487"/>
                  </a:lnTo>
                  <a:lnTo>
                    <a:pt x="2857" y="87"/>
                  </a:lnTo>
                  <a:lnTo>
                    <a:pt x="2847"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2789861" y="2337864"/>
              <a:ext cx="301298" cy="51446"/>
            </a:xfrm>
            <a:custGeom>
              <a:avLst/>
              <a:gdLst/>
              <a:ahLst/>
              <a:cxnLst/>
              <a:rect l="l" t="t" r="r" b="b"/>
              <a:pathLst>
                <a:path w="2858" h="488" extrusionOk="0">
                  <a:moveTo>
                    <a:pt x="2847" y="1"/>
                  </a:moveTo>
                  <a:lnTo>
                    <a:pt x="0" y="401"/>
                  </a:lnTo>
                  <a:lnTo>
                    <a:pt x="10" y="487"/>
                  </a:lnTo>
                  <a:lnTo>
                    <a:pt x="2857" y="87"/>
                  </a:lnTo>
                  <a:lnTo>
                    <a:pt x="2847"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2789861" y="2380665"/>
              <a:ext cx="301298" cy="51341"/>
            </a:xfrm>
            <a:custGeom>
              <a:avLst/>
              <a:gdLst/>
              <a:ahLst/>
              <a:cxnLst/>
              <a:rect l="l" t="t" r="r" b="b"/>
              <a:pathLst>
                <a:path w="2858" h="487" extrusionOk="0">
                  <a:moveTo>
                    <a:pt x="2847" y="0"/>
                  </a:moveTo>
                  <a:lnTo>
                    <a:pt x="0" y="400"/>
                  </a:lnTo>
                  <a:lnTo>
                    <a:pt x="10" y="486"/>
                  </a:lnTo>
                  <a:lnTo>
                    <a:pt x="2857" y="86"/>
                  </a:lnTo>
                  <a:lnTo>
                    <a:pt x="2847"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2789861" y="2423360"/>
              <a:ext cx="301298" cy="51341"/>
            </a:xfrm>
            <a:custGeom>
              <a:avLst/>
              <a:gdLst/>
              <a:ahLst/>
              <a:cxnLst/>
              <a:rect l="l" t="t" r="r" b="b"/>
              <a:pathLst>
                <a:path w="2858" h="487" extrusionOk="0">
                  <a:moveTo>
                    <a:pt x="2847" y="0"/>
                  </a:moveTo>
                  <a:lnTo>
                    <a:pt x="0" y="400"/>
                  </a:lnTo>
                  <a:lnTo>
                    <a:pt x="10" y="487"/>
                  </a:lnTo>
                  <a:lnTo>
                    <a:pt x="2857" y="86"/>
                  </a:lnTo>
                  <a:lnTo>
                    <a:pt x="2847"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2789861" y="2466056"/>
              <a:ext cx="301298" cy="51341"/>
            </a:xfrm>
            <a:custGeom>
              <a:avLst/>
              <a:gdLst/>
              <a:ahLst/>
              <a:cxnLst/>
              <a:rect l="l" t="t" r="r" b="b"/>
              <a:pathLst>
                <a:path w="2858" h="487" extrusionOk="0">
                  <a:moveTo>
                    <a:pt x="2847" y="0"/>
                  </a:moveTo>
                  <a:lnTo>
                    <a:pt x="0" y="401"/>
                  </a:lnTo>
                  <a:lnTo>
                    <a:pt x="10" y="487"/>
                  </a:lnTo>
                  <a:lnTo>
                    <a:pt x="2857" y="87"/>
                  </a:lnTo>
                  <a:lnTo>
                    <a:pt x="2847"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2789861" y="2508751"/>
              <a:ext cx="301298" cy="51446"/>
            </a:xfrm>
            <a:custGeom>
              <a:avLst/>
              <a:gdLst/>
              <a:ahLst/>
              <a:cxnLst/>
              <a:rect l="l" t="t" r="r" b="b"/>
              <a:pathLst>
                <a:path w="2858" h="488" extrusionOk="0">
                  <a:moveTo>
                    <a:pt x="2847" y="1"/>
                  </a:moveTo>
                  <a:lnTo>
                    <a:pt x="0" y="401"/>
                  </a:lnTo>
                  <a:lnTo>
                    <a:pt x="10" y="487"/>
                  </a:lnTo>
                  <a:lnTo>
                    <a:pt x="2857" y="87"/>
                  </a:lnTo>
                  <a:lnTo>
                    <a:pt x="2847"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2789861" y="2551447"/>
              <a:ext cx="301298" cy="51446"/>
            </a:xfrm>
            <a:custGeom>
              <a:avLst/>
              <a:gdLst/>
              <a:ahLst/>
              <a:cxnLst/>
              <a:rect l="l" t="t" r="r" b="b"/>
              <a:pathLst>
                <a:path w="2858" h="488" extrusionOk="0">
                  <a:moveTo>
                    <a:pt x="2847" y="1"/>
                  </a:moveTo>
                  <a:lnTo>
                    <a:pt x="0" y="401"/>
                  </a:lnTo>
                  <a:lnTo>
                    <a:pt x="10" y="487"/>
                  </a:lnTo>
                  <a:lnTo>
                    <a:pt x="2857" y="87"/>
                  </a:lnTo>
                  <a:lnTo>
                    <a:pt x="2847"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2789861" y="2594248"/>
              <a:ext cx="301298" cy="51341"/>
            </a:xfrm>
            <a:custGeom>
              <a:avLst/>
              <a:gdLst/>
              <a:ahLst/>
              <a:cxnLst/>
              <a:rect l="l" t="t" r="r" b="b"/>
              <a:pathLst>
                <a:path w="2858" h="487" extrusionOk="0">
                  <a:moveTo>
                    <a:pt x="2847" y="0"/>
                  </a:moveTo>
                  <a:lnTo>
                    <a:pt x="0" y="405"/>
                  </a:lnTo>
                  <a:lnTo>
                    <a:pt x="10" y="487"/>
                  </a:lnTo>
                  <a:lnTo>
                    <a:pt x="2857" y="86"/>
                  </a:lnTo>
                  <a:lnTo>
                    <a:pt x="2847"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2789861" y="2636944"/>
              <a:ext cx="301298" cy="51341"/>
            </a:xfrm>
            <a:custGeom>
              <a:avLst/>
              <a:gdLst/>
              <a:ahLst/>
              <a:cxnLst/>
              <a:rect l="l" t="t" r="r" b="b"/>
              <a:pathLst>
                <a:path w="2858" h="487" extrusionOk="0">
                  <a:moveTo>
                    <a:pt x="2847" y="0"/>
                  </a:moveTo>
                  <a:lnTo>
                    <a:pt x="0" y="406"/>
                  </a:lnTo>
                  <a:lnTo>
                    <a:pt x="10" y="487"/>
                  </a:lnTo>
                  <a:lnTo>
                    <a:pt x="2857" y="87"/>
                  </a:lnTo>
                  <a:lnTo>
                    <a:pt x="2847"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2444816" y="2258271"/>
              <a:ext cx="300770" cy="50919"/>
            </a:xfrm>
            <a:custGeom>
              <a:avLst/>
              <a:gdLst/>
              <a:ahLst/>
              <a:cxnLst/>
              <a:rect l="l" t="t" r="r" b="b"/>
              <a:pathLst>
                <a:path w="2853" h="483" extrusionOk="0">
                  <a:moveTo>
                    <a:pt x="2843" y="1"/>
                  </a:moveTo>
                  <a:lnTo>
                    <a:pt x="1" y="401"/>
                  </a:lnTo>
                  <a:lnTo>
                    <a:pt x="11" y="482"/>
                  </a:lnTo>
                  <a:lnTo>
                    <a:pt x="2853" y="82"/>
                  </a:lnTo>
                  <a:lnTo>
                    <a:pt x="2843"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2444816" y="2301072"/>
              <a:ext cx="300770" cy="50814"/>
            </a:xfrm>
            <a:custGeom>
              <a:avLst/>
              <a:gdLst/>
              <a:ahLst/>
              <a:cxnLst/>
              <a:rect l="l" t="t" r="r" b="b"/>
              <a:pathLst>
                <a:path w="2853" h="482" extrusionOk="0">
                  <a:moveTo>
                    <a:pt x="2843" y="0"/>
                  </a:moveTo>
                  <a:lnTo>
                    <a:pt x="1" y="400"/>
                  </a:lnTo>
                  <a:lnTo>
                    <a:pt x="11" y="481"/>
                  </a:lnTo>
                  <a:lnTo>
                    <a:pt x="2853" y="81"/>
                  </a:lnTo>
                  <a:lnTo>
                    <a:pt x="2843"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2444816" y="2343767"/>
              <a:ext cx="300770" cy="50814"/>
            </a:xfrm>
            <a:custGeom>
              <a:avLst/>
              <a:gdLst/>
              <a:ahLst/>
              <a:cxnLst/>
              <a:rect l="l" t="t" r="r" b="b"/>
              <a:pathLst>
                <a:path w="2853" h="482" extrusionOk="0">
                  <a:moveTo>
                    <a:pt x="2843" y="0"/>
                  </a:moveTo>
                  <a:lnTo>
                    <a:pt x="1" y="401"/>
                  </a:lnTo>
                  <a:lnTo>
                    <a:pt x="11" y="482"/>
                  </a:lnTo>
                  <a:lnTo>
                    <a:pt x="2853" y="87"/>
                  </a:lnTo>
                  <a:lnTo>
                    <a:pt x="2843"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2444816" y="2386463"/>
              <a:ext cx="300770" cy="51446"/>
            </a:xfrm>
            <a:custGeom>
              <a:avLst/>
              <a:gdLst/>
              <a:ahLst/>
              <a:cxnLst/>
              <a:rect l="l" t="t" r="r" b="b"/>
              <a:pathLst>
                <a:path w="2853" h="488" extrusionOk="0">
                  <a:moveTo>
                    <a:pt x="2843" y="1"/>
                  </a:moveTo>
                  <a:lnTo>
                    <a:pt x="1" y="401"/>
                  </a:lnTo>
                  <a:lnTo>
                    <a:pt x="11" y="487"/>
                  </a:lnTo>
                  <a:lnTo>
                    <a:pt x="2853" y="87"/>
                  </a:lnTo>
                  <a:lnTo>
                    <a:pt x="2843"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2444816" y="2429158"/>
              <a:ext cx="300770" cy="51446"/>
            </a:xfrm>
            <a:custGeom>
              <a:avLst/>
              <a:gdLst/>
              <a:ahLst/>
              <a:cxnLst/>
              <a:rect l="l" t="t" r="r" b="b"/>
              <a:pathLst>
                <a:path w="2853" h="488" extrusionOk="0">
                  <a:moveTo>
                    <a:pt x="2843" y="1"/>
                  </a:moveTo>
                  <a:lnTo>
                    <a:pt x="1" y="401"/>
                  </a:lnTo>
                  <a:lnTo>
                    <a:pt x="11" y="487"/>
                  </a:lnTo>
                  <a:lnTo>
                    <a:pt x="2853" y="87"/>
                  </a:lnTo>
                  <a:lnTo>
                    <a:pt x="2843"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2444816" y="2471959"/>
              <a:ext cx="300770" cy="51341"/>
            </a:xfrm>
            <a:custGeom>
              <a:avLst/>
              <a:gdLst/>
              <a:ahLst/>
              <a:cxnLst/>
              <a:rect l="l" t="t" r="r" b="b"/>
              <a:pathLst>
                <a:path w="2853" h="487" extrusionOk="0">
                  <a:moveTo>
                    <a:pt x="2843" y="0"/>
                  </a:moveTo>
                  <a:lnTo>
                    <a:pt x="1" y="400"/>
                  </a:lnTo>
                  <a:lnTo>
                    <a:pt x="11" y="487"/>
                  </a:lnTo>
                  <a:lnTo>
                    <a:pt x="2853" y="86"/>
                  </a:lnTo>
                  <a:lnTo>
                    <a:pt x="2843"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2444816" y="2514655"/>
              <a:ext cx="300770" cy="51341"/>
            </a:xfrm>
            <a:custGeom>
              <a:avLst/>
              <a:gdLst/>
              <a:ahLst/>
              <a:cxnLst/>
              <a:rect l="l" t="t" r="r" b="b"/>
              <a:pathLst>
                <a:path w="2853" h="487" extrusionOk="0">
                  <a:moveTo>
                    <a:pt x="2843" y="0"/>
                  </a:moveTo>
                  <a:lnTo>
                    <a:pt x="1" y="401"/>
                  </a:lnTo>
                  <a:lnTo>
                    <a:pt x="11" y="487"/>
                  </a:lnTo>
                  <a:lnTo>
                    <a:pt x="2853" y="87"/>
                  </a:lnTo>
                  <a:lnTo>
                    <a:pt x="2843"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2444816" y="2557351"/>
              <a:ext cx="300770" cy="51341"/>
            </a:xfrm>
            <a:custGeom>
              <a:avLst/>
              <a:gdLst/>
              <a:ahLst/>
              <a:cxnLst/>
              <a:rect l="l" t="t" r="r" b="b"/>
              <a:pathLst>
                <a:path w="2853" h="487" extrusionOk="0">
                  <a:moveTo>
                    <a:pt x="2843" y="1"/>
                  </a:moveTo>
                  <a:lnTo>
                    <a:pt x="1" y="401"/>
                  </a:lnTo>
                  <a:lnTo>
                    <a:pt x="11" y="487"/>
                  </a:lnTo>
                  <a:lnTo>
                    <a:pt x="2853" y="87"/>
                  </a:lnTo>
                  <a:lnTo>
                    <a:pt x="2843"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2444816" y="2600046"/>
              <a:ext cx="300770" cy="51446"/>
            </a:xfrm>
            <a:custGeom>
              <a:avLst/>
              <a:gdLst/>
              <a:ahLst/>
              <a:cxnLst/>
              <a:rect l="l" t="t" r="r" b="b"/>
              <a:pathLst>
                <a:path w="2853" h="488" extrusionOk="0">
                  <a:moveTo>
                    <a:pt x="2843" y="1"/>
                  </a:moveTo>
                  <a:lnTo>
                    <a:pt x="1" y="401"/>
                  </a:lnTo>
                  <a:lnTo>
                    <a:pt x="11" y="487"/>
                  </a:lnTo>
                  <a:lnTo>
                    <a:pt x="2853" y="87"/>
                  </a:lnTo>
                  <a:lnTo>
                    <a:pt x="2843"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2444816" y="2642847"/>
              <a:ext cx="300770" cy="51341"/>
            </a:xfrm>
            <a:custGeom>
              <a:avLst/>
              <a:gdLst/>
              <a:ahLst/>
              <a:cxnLst/>
              <a:rect l="l" t="t" r="r" b="b"/>
              <a:pathLst>
                <a:path w="2853" h="487" extrusionOk="0">
                  <a:moveTo>
                    <a:pt x="2843" y="0"/>
                  </a:moveTo>
                  <a:lnTo>
                    <a:pt x="1" y="400"/>
                  </a:lnTo>
                  <a:lnTo>
                    <a:pt x="11" y="486"/>
                  </a:lnTo>
                  <a:lnTo>
                    <a:pt x="2853" y="86"/>
                  </a:lnTo>
                  <a:lnTo>
                    <a:pt x="2843"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2444816" y="2685543"/>
              <a:ext cx="300770" cy="51341"/>
            </a:xfrm>
            <a:custGeom>
              <a:avLst/>
              <a:gdLst/>
              <a:ahLst/>
              <a:cxnLst/>
              <a:rect l="l" t="t" r="r" b="b"/>
              <a:pathLst>
                <a:path w="2853" h="487" extrusionOk="0">
                  <a:moveTo>
                    <a:pt x="2843" y="0"/>
                  </a:moveTo>
                  <a:lnTo>
                    <a:pt x="1" y="401"/>
                  </a:lnTo>
                  <a:lnTo>
                    <a:pt x="11" y="487"/>
                  </a:lnTo>
                  <a:lnTo>
                    <a:pt x="2853" y="87"/>
                  </a:lnTo>
                  <a:lnTo>
                    <a:pt x="2843"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2731036" y="1458335"/>
              <a:ext cx="140634" cy="164565"/>
            </a:xfrm>
            <a:custGeom>
              <a:avLst/>
              <a:gdLst/>
              <a:ahLst/>
              <a:cxnLst/>
              <a:rect l="l" t="t" r="r" b="b"/>
              <a:pathLst>
                <a:path w="1334" h="1561" extrusionOk="0">
                  <a:moveTo>
                    <a:pt x="1333" y="1"/>
                  </a:moveTo>
                  <a:lnTo>
                    <a:pt x="923" y="62"/>
                  </a:lnTo>
                  <a:lnTo>
                    <a:pt x="923" y="766"/>
                  </a:lnTo>
                  <a:lnTo>
                    <a:pt x="381" y="138"/>
                  </a:lnTo>
                  <a:lnTo>
                    <a:pt x="1" y="188"/>
                  </a:lnTo>
                  <a:lnTo>
                    <a:pt x="1" y="1561"/>
                  </a:lnTo>
                  <a:lnTo>
                    <a:pt x="411" y="1505"/>
                  </a:lnTo>
                  <a:lnTo>
                    <a:pt x="411" y="801"/>
                  </a:lnTo>
                  <a:lnTo>
                    <a:pt x="953" y="1429"/>
                  </a:lnTo>
                  <a:lnTo>
                    <a:pt x="1333" y="1374"/>
                  </a:lnTo>
                  <a:lnTo>
                    <a:pt x="13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2900870" y="1437040"/>
              <a:ext cx="124609" cy="161929"/>
            </a:xfrm>
            <a:custGeom>
              <a:avLst/>
              <a:gdLst/>
              <a:ahLst/>
              <a:cxnLst/>
              <a:rect l="l" t="t" r="r" b="b"/>
              <a:pathLst>
                <a:path w="1182" h="1536" extrusionOk="0">
                  <a:moveTo>
                    <a:pt x="1166" y="0"/>
                  </a:moveTo>
                  <a:lnTo>
                    <a:pt x="1" y="162"/>
                  </a:lnTo>
                  <a:lnTo>
                    <a:pt x="1" y="1535"/>
                  </a:lnTo>
                  <a:lnTo>
                    <a:pt x="1181" y="1373"/>
                  </a:lnTo>
                  <a:lnTo>
                    <a:pt x="1181" y="1028"/>
                  </a:lnTo>
                  <a:lnTo>
                    <a:pt x="457" y="1130"/>
                  </a:lnTo>
                  <a:lnTo>
                    <a:pt x="457" y="958"/>
                  </a:lnTo>
                  <a:lnTo>
                    <a:pt x="1100" y="866"/>
                  </a:lnTo>
                  <a:lnTo>
                    <a:pt x="1100" y="522"/>
                  </a:lnTo>
                  <a:lnTo>
                    <a:pt x="457" y="613"/>
                  </a:lnTo>
                  <a:lnTo>
                    <a:pt x="457" y="446"/>
                  </a:lnTo>
                  <a:lnTo>
                    <a:pt x="1166" y="345"/>
                  </a:lnTo>
                  <a:lnTo>
                    <a:pt x="11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3030644" y="1402251"/>
              <a:ext cx="239942" cy="172050"/>
            </a:xfrm>
            <a:custGeom>
              <a:avLst/>
              <a:gdLst/>
              <a:ahLst/>
              <a:cxnLst/>
              <a:rect l="l" t="t" r="r" b="b"/>
              <a:pathLst>
                <a:path w="2276" h="1632" extrusionOk="0">
                  <a:moveTo>
                    <a:pt x="2275" y="1"/>
                  </a:moveTo>
                  <a:lnTo>
                    <a:pt x="1814" y="67"/>
                  </a:lnTo>
                  <a:lnTo>
                    <a:pt x="1596" y="999"/>
                  </a:lnTo>
                  <a:lnTo>
                    <a:pt x="1374" y="128"/>
                  </a:lnTo>
                  <a:lnTo>
                    <a:pt x="928" y="188"/>
                  </a:lnTo>
                  <a:lnTo>
                    <a:pt x="710" y="1120"/>
                  </a:lnTo>
                  <a:lnTo>
                    <a:pt x="487" y="254"/>
                  </a:lnTo>
                  <a:lnTo>
                    <a:pt x="1" y="320"/>
                  </a:lnTo>
                  <a:lnTo>
                    <a:pt x="462" y="1632"/>
                  </a:lnTo>
                  <a:lnTo>
                    <a:pt x="928" y="1566"/>
                  </a:lnTo>
                  <a:lnTo>
                    <a:pt x="1140" y="715"/>
                  </a:lnTo>
                  <a:lnTo>
                    <a:pt x="1343" y="1505"/>
                  </a:lnTo>
                  <a:lnTo>
                    <a:pt x="1814" y="1440"/>
                  </a:lnTo>
                  <a:lnTo>
                    <a:pt x="227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283761" y="1385595"/>
              <a:ext cx="134203" cy="153495"/>
            </a:xfrm>
            <a:custGeom>
              <a:avLst/>
              <a:gdLst/>
              <a:ahLst/>
              <a:cxnLst/>
              <a:rect l="l" t="t" r="r" b="b"/>
              <a:pathLst>
                <a:path w="1273" h="1456" extrusionOk="0">
                  <a:moveTo>
                    <a:pt x="836" y="1"/>
                  </a:moveTo>
                  <a:cubicBezTo>
                    <a:pt x="782" y="1"/>
                    <a:pt x="728" y="4"/>
                    <a:pt x="675" y="12"/>
                  </a:cubicBezTo>
                  <a:cubicBezTo>
                    <a:pt x="558" y="27"/>
                    <a:pt x="457" y="63"/>
                    <a:pt x="366" y="108"/>
                  </a:cubicBezTo>
                  <a:cubicBezTo>
                    <a:pt x="279" y="159"/>
                    <a:pt x="209" y="220"/>
                    <a:pt x="163" y="296"/>
                  </a:cubicBezTo>
                  <a:cubicBezTo>
                    <a:pt x="112" y="372"/>
                    <a:pt x="87" y="453"/>
                    <a:pt x="87" y="544"/>
                  </a:cubicBezTo>
                  <a:cubicBezTo>
                    <a:pt x="87" y="640"/>
                    <a:pt x="112" y="711"/>
                    <a:pt x="158" y="762"/>
                  </a:cubicBezTo>
                  <a:cubicBezTo>
                    <a:pt x="209" y="812"/>
                    <a:pt x="259" y="843"/>
                    <a:pt x="325" y="863"/>
                  </a:cubicBezTo>
                  <a:cubicBezTo>
                    <a:pt x="391" y="878"/>
                    <a:pt x="472" y="893"/>
                    <a:pt x="568" y="904"/>
                  </a:cubicBezTo>
                  <a:cubicBezTo>
                    <a:pt x="649" y="914"/>
                    <a:pt x="705" y="924"/>
                    <a:pt x="740" y="939"/>
                  </a:cubicBezTo>
                  <a:cubicBezTo>
                    <a:pt x="781" y="949"/>
                    <a:pt x="801" y="969"/>
                    <a:pt x="801" y="1005"/>
                  </a:cubicBezTo>
                  <a:cubicBezTo>
                    <a:pt x="801" y="1030"/>
                    <a:pt x="791" y="1050"/>
                    <a:pt x="771" y="1066"/>
                  </a:cubicBezTo>
                  <a:cubicBezTo>
                    <a:pt x="751" y="1081"/>
                    <a:pt x="725" y="1091"/>
                    <a:pt x="690" y="1096"/>
                  </a:cubicBezTo>
                  <a:cubicBezTo>
                    <a:pt x="671" y="1099"/>
                    <a:pt x="652" y="1100"/>
                    <a:pt x="632" y="1100"/>
                  </a:cubicBezTo>
                  <a:cubicBezTo>
                    <a:pt x="573" y="1100"/>
                    <a:pt x="505" y="1089"/>
                    <a:pt x="426" y="1071"/>
                  </a:cubicBezTo>
                  <a:cubicBezTo>
                    <a:pt x="325" y="1040"/>
                    <a:pt x="234" y="1000"/>
                    <a:pt x="168" y="949"/>
                  </a:cubicBezTo>
                  <a:lnTo>
                    <a:pt x="1" y="1319"/>
                  </a:lnTo>
                  <a:cubicBezTo>
                    <a:pt x="87" y="1375"/>
                    <a:pt x="193" y="1415"/>
                    <a:pt x="320" y="1435"/>
                  </a:cubicBezTo>
                  <a:cubicBezTo>
                    <a:pt x="388" y="1450"/>
                    <a:pt x="457" y="1456"/>
                    <a:pt x="525" y="1456"/>
                  </a:cubicBezTo>
                  <a:cubicBezTo>
                    <a:pt x="579" y="1456"/>
                    <a:pt x="632" y="1452"/>
                    <a:pt x="685" y="1446"/>
                  </a:cubicBezTo>
                  <a:cubicBezTo>
                    <a:pt x="791" y="1430"/>
                    <a:pt x="892" y="1400"/>
                    <a:pt x="978" y="1354"/>
                  </a:cubicBezTo>
                  <a:cubicBezTo>
                    <a:pt x="1065" y="1309"/>
                    <a:pt x="1136" y="1248"/>
                    <a:pt x="1186" y="1177"/>
                  </a:cubicBezTo>
                  <a:cubicBezTo>
                    <a:pt x="1237" y="1101"/>
                    <a:pt x="1262" y="1015"/>
                    <a:pt x="1262" y="914"/>
                  </a:cubicBezTo>
                  <a:cubicBezTo>
                    <a:pt x="1262" y="817"/>
                    <a:pt x="1242" y="741"/>
                    <a:pt x="1191" y="691"/>
                  </a:cubicBezTo>
                  <a:cubicBezTo>
                    <a:pt x="1146" y="640"/>
                    <a:pt x="1085" y="600"/>
                    <a:pt x="1019" y="584"/>
                  </a:cubicBezTo>
                  <a:cubicBezTo>
                    <a:pt x="958" y="564"/>
                    <a:pt x="877" y="549"/>
                    <a:pt x="776" y="534"/>
                  </a:cubicBezTo>
                  <a:cubicBezTo>
                    <a:pt x="700" y="524"/>
                    <a:pt x="644" y="513"/>
                    <a:pt x="604" y="503"/>
                  </a:cubicBezTo>
                  <a:cubicBezTo>
                    <a:pt x="568" y="493"/>
                    <a:pt x="553" y="468"/>
                    <a:pt x="553" y="437"/>
                  </a:cubicBezTo>
                  <a:cubicBezTo>
                    <a:pt x="553" y="397"/>
                    <a:pt x="583" y="372"/>
                    <a:pt x="639" y="367"/>
                  </a:cubicBezTo>
                  <a:cubicBezTo>
                    <a:pt x="658" y="363"/>
                    <a:pt x="678" y="362"/>
                    <a:pt x="701" y="362"/>
                  </a:cubicBezTo>
                  <a:cubicBezTo>
                    <a:pt x="747" y="362"/>
                    <a:pt x="801" y="368"/>
                    <a:pt x="862" y="382"/>
                  </a:cubicBezTo>
                  <a:cubicBezTo>
                    <a:pt x="953" y="402"/>
                    <a:pt x="1034" y="427"/>
                    <a:pt x="1110" y="463"/>
                  </a:cubicBezTo>
                  <a:lnTo>
                    <a:pt x="1272" y="93"/>
                  </a:lnTo>
                  <a:cubicBezTo>
                    <a:pt x="1196" y="53"/>
                    <a:pt x="1105" y="27"/>
                    <a:pt x="994" y="12"/>
                  </a:cubicBezTo>
                  <a:cubicBezTo>
                    <a:pt x="943" y="4"/>
                    <a:pt x="890" y="1"/>
                    <a:pt x="8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2444816" y="1625533"/>
              <a:ext cx="235619" cy="41747"/>
            </a:xfrm>
            <a:custGeom>
              <a:avLst/>
              <a:gdLst/>
              <a:ahLst/>
              <a:cxnLst/>
              <a:rect l="l" t="t" r="r" b="b"/>
              <a:pathLst>
                <a:path w="2235" h="396" extrusionOk="0">
                  <a:moveTo>
                    <a:pt x="2220" y="0"/>
                  </a:moveTo>
                  <a:lnTo>
                    <a:pt x="1" y="314"/>
                  </a:lnTo>
                  <a:lnTo>
                    <a:pt x="11" y="395"/>
                  </a:lnTo>
                  <a:lnTo>
                    <a:pt x="2235" y="86"/>
                  </a:lnTo>
                  <a:lnTo>
                    <a:pt x="2220"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451486" y="1482898"/>
              <a:ext cx="245213" cy="42907"/>
            </a:xfrm>
            <a:custGeom>
              <a:avLst/>
              <a:gdLst/>
              <a:ahLst/>
              <a:cxnLst/>
              <a:rect l="l" t="t" r="r" b="b"/>
              <a:pathLst>
                <a:path w="2326" h="407" extrusionOk="0">
                  <a:moveTo>
                    <a:pt x="2310" y="1"/>
                  </a:moveTo>
                  <a:lnTo>
                    <a:pt x="0" y="325"/>
                  </a:lnTo>
                  <a:lnTo>
                    <a:pt x="11" y="406"/>
                  </a:lnTo>
                  <a:lnTo>
                    <a:pt x="2326" y="82"/>
                  </a:lnTo>
                  <a:lnTo>
                    <a:pt x="2310"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2444816" y="1287975"/>
              <a:ext cx="1251892" cy="184911"/>
            </a:xfrm>
            <a:custGeom>
              <a:avLst/>
              <a:gdLst/>
              <a:ahLst/>
              <a:cxnLst/>
              <a:rect l="l" t="t" r="r" b="b"/>
              <a:pathLst>
                <a:path w="11875" h="1754" extrusionOk="0">
                  <a:moveTo>
                    <a:pt x="11859" y="1"/>
                  </a:moveTo>
                  <a:lnTo>
                    <a:pt x="1" y="1667"/>
                  </a:lnTo>
                  <a:lnTo>
                    <a:pt x="11" y="1754"/>
                  </a:lnTo>
                  <a:lnTo>
                    <a:pt x="11875" y="82"/>
                  </a:lnTo>
                  <a:lnTo>
                    <a:pt x="11859"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2445344" y="3400087"/>
              <a:ext cx="364340" cy="83389"/>
            </a:xfrm>
            <a:custGeom>
              <a:avLst/>
              <a:gdLst/>
              <a:ahLst/>
              <a:cxnLst/>
              <a:rect l="l" t="t" r="r" b="b"/>
              <a:pathLst>
                <a:path w="3456" h="791" extrusionOk="0">
                  <a:moveTo>
                    <a:pt x="3456" y="0"/>
                  </a:moveTo>
                  <a:lnTo>
                    <a:pt x="1" y="486"/>
                  </a:lnTo>
                  <a:lnTo>
                    <a:pt x="1" y="790"/>
                  </a:lnTo>
                  <a:lnTo>
                    <a:pt x="3456" y="304"/>
                  </a:lnTo>
                  <a:lnTo>
                    <a:pt x="3456"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3331306" y="3275585"/>
              <a:ext cx="364340" cy="83495"/>
            </a:xfrm>
            <a:custGeom>
              <a:avLst/>
              <a:gdLst/>
              <a:ahLst/>
              <a:cxnLst/>
              <a:rect l="l" t="t" r="r" b="b"/>
              <a:pathLst>
                <a:path w="3456" h="792" extrusionOk="0">
                  <a:moveTo>
                    <a:pt x="3455" y="1"/>
                  </a:moveTo>
                  <a:lnTo>
                    <a:pt x="1" y="487"/>
                  </a:lnTo>
                  <a:lnTo>
                    <a:pt x="1" y="791"/>
                  </a:lnTo>
                  <a:lnTo>
                    <a:pt x="3455" y="305"/>
                  </a:lnTo>
                  <a:lnTo>
                    <a:pt x="3455"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2599154" y="2244988"/>
              <a:ext cx="240996" cy="327442"/>
            </a:xfrm>
            <a:custGeom>
              <a:avLst/>
              <a:gdLst/>
              <a:ahLst/>
              <a:cxnLst/>
              <a:rect l="l" t="t" r="r" b="b"/>
              <a:pathLst>
                <a:path w="2286" h="3106" extrusionOk="0">
                  <a:moveTo>
                    <a:pt x="1591" y="0"/>
                  </a:moveTo>
                  <a:lnTo>
                    <a:pt x="1" y="1150"/>
                  </a:lnTo>
                  <a:lnTo>
                    <a:pt x="1166" y="3106"/>
                  </a:lnTo>
                  <a:lnTo>
                    <a:pt x="1774" y="2665"/>
                  </a:lnTo>
                  <a:lnTo>
                    <a:pt x="1374" y="1991"/>
                  </a:lnTo>
                  <a:lnTo>
                    <a:pt x="2285" y="1333"/>
                  </a:lnTo>
                  <a:lnTo>
                    <a:pt x="2017" y="887"/>
                  </a:lnTo>
                  <a:lnTo>
                    <a:pt x="1105" y="1545"/>
                  </a:lnTo>
                  <a:lnTo>
                    <a:pt x="872" y="1155"/>
                  </a:lnTo>
                  <a:lnTo>
                    <a:pt x="1855" y="446"/>
                  </a:lnTo>
                  <a:lnTo>
                    <a:pt x="15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2866186" y="2124808"/>
              <a:ext cx="278315" cy="320484"/>
            </a:xfrm>
            <a:custGeom>
              <a:avLst/>
              <a:gdLst/>
              <a:ahLst/>
              <a:cxnLst/>
              <a:rect l="l" t="t" r="r" b="b"/>
              <a:pathLst>
                <a:path w="2640" h="3040" extrusionOk="0">
                  <a:moveTo>
                    <a:pt x="644" y="816"/>
                  </a:moveTo>
                  <a:lnTo>
                    <a:pt x="1267" y="1277"/>
                  </a:lnTo>
                  <a:lnTo>
                    <a:pt x="770" y="1637"/>
                  </a:lnTo>
                  <a:lnTo>
                    <a:pt x="644" y="816"/>
                  </a:lnTo>
                  <a:close/>
                  <a:moveTo>
                    <a:pt x="629" y="1"/>
                  </a:moveTo>
                  <a:lnTo>
                    <a:pt x="1" y="451"/>
                  </a:lnTo>
                  <a:lnTo>
                    <a:pt x="294" y="3040"/>
                  </a:lnTo>
                  <a:lnTo>
                    <a:pt x="917" y="2584"/>
                  </a:lnTo>
                  <a:lnTo>
                    <a:pt x="857" y="2184"/>
                  </a:lnTo>
                  <a:lnTo>
                    <a:pt x="1682" y="1586"/>
                  </a:lnTo>
                  <a:lnTo>
                    <a:pt x="1986" y="1809"/>
                  </a:lnTo>
                  <a:lnTo>
                    <a:pt x="2640" y="1338"/>
                  </a:lnTo>
                  <a:lnTo>
                    <a:pt x="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3043505" y="1891405"/>
              <a:ext cx="338090" cy="358436"/>
            </a:xfrm>
            <a:custGeom>
              <a:avLst/>
              <a:gdLst/>
              <a:ahLst/>
              <a:cxnLst/>
              <a:rect l="l" t="t" r="r" b="b"/>
              <a:pathLst>
                <a:path w="3207" h="3400" extrusionOk="0">
                  <a:moveTo>
                    <a:pt x="1996" y="1"/>
                  </a:moveTo>
                  <a:lnTo>
                    <a:pt x="1292" y="508"/>
                  </a:lnTo>
                  <a:lnTo>
                    <a:pt x="1074" y="1789"/>
                  </a:lnTo>
                  <a:lnTo>
                    <a:pt x="608" y="1009"/>
                  </a:lnTo>
                  <a:lnTo>
                    <a:pt x="0" y="1450"/>
                  </a:lnTo>
                  <a:lnTo>
                    <a:pt x="1165" y="3400"/>
                  </a:lnTo>
                  <a:lnTo>
                    <a:pt x="1773" y="2959"/>
                  </a:lnTo>
                  <a:lnTo>
                    <a:pt x="1485" y="2483"/>
                  </a:lnTo>
                  <a:lnTo>
                    <a:pt x="1571" y="2078"/>
                  </a:lnTo>
                  <a:lnTo>
                    <a:pt x="2477" y="2448"/>
                  </a:lnTo>
                  <a:lnTo>
                    <a:pt x="3207" y="1916"/>
                  </a:lnTo>
                  <a:lnTo>
                    <a:pt x="1723" y="1333"/>
                  </a:lnTo>
                  <a:lnTo>
                    <a:pt x="19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3281125" y="1742972"/>
              <a:ext cx="302879" cy="334400"/>
            </a:xfrm>
            <a:custGeom>
              <a:avLst/>
              <a:gdLst/>
              <a:ahLst/>
              <a:cxnLst/>
              <a:rect l="l" t="t" r="r" b="b"/>
              <a:pathLst>
                <a:path w="2873" h="3172" extrusionOk="0">
                  <a:moveTo>
                    <a:pt x="1677" y="1"/>
                  </a:moveTo>
                  <a:lnTo>
                    <a:pt x="0" y="1216"/>
                  </a:lnTo>
                  <a:lnTo>
                    <a:pt x="1166" y="3172"/>
                  </a:lnTo>
                  <a:lnTo>
                    <a:pt x="2873" y="1936"/>
                  </a:lnTo>
                  <a:lnTo>
                    <a:pt x="2604" y="1490"/>
                  </a:lnTo>
                  <a:lnTo>
                    <a:pt x="1510" y="2285"/>
                  </a:lnTo>
                  <a:lnTo>
                    <a:pt x="1323" y="1976"/>
                  </a:lnTo>
                  <a:lnTo>
                    <a:pt x="2295" y="1272"/>
                  </a:lnTo>
                  <a:lnTo>
                    <a:pt x="2027" y="826"/>
                  </a:lnTo>
                  <a:lnTo>
                    <a:pt x="1059" y="1531"/>
                  </a:lnTo>
                  <a:lnTo>
                    <a:pt x="877" y="1222"/>
                  </a:lnTo>
                  <a:lnTo>
                    <a:pt x="1946" y="446"/>
                  </a:lnTo>
                  <a:lnTo>
                    <a:pt x="16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2528205" y="1677506"/>
              <a:ext cx="1124753" cy="964194"/>
            </a:xfrm>
            <a:custGeom>
              <a:avLst/>
              <a:gdLst/>
              <a:ahLst/>
              <a:cxnLst/>
              <a:rect l="l" t="t" r="r" b="b"/>
              <a:pathLst>
                <a:path w="10669" h="9146" extrusionOk="0">
                  <a:moveTo>
                    <a:pt x="8919" y="92"/>
                  </a:moveTo>
                  <a:cubicBezTo>
                    <a:pt x="8940" y="92"/>
                    <a:pt x="8961" y="94"/>
                    <a:pt x="8981" y="100"/>
                  </a:cubicBezTo>
                  <a:cubicBezTo>
                    <a:pt x="9072" y="115"/>
                    <a:pt x="9143" y="166"/>
                    <a:pt x="9189" y="247"/>
                  </a:cubicBezTo>
                  <a:lnTo>
                    <a:pt x="10460" y="2374"/>
                  </a:lnTo>
                  <a:cubicBezTo>
                    <a:pt x="10567" y="2552"/>
                    <a:pt x="10501" y="2805"/>
                    <a:pt x="10314" y="2942"/>
                  </a:cubicBezTo>
                  <a:lnTo>
                    <a:pt x="2001" y="8970"/>
                  </a:lnTo>
                  <a:cubicBezTo>
                    <a:pt x="1926" y="9025"/>
                    <a:pt x="1839" y="9053"/>
                    <a:pt x="1756" y="9053"/>
                  </a:cubicBezTo>
                  <a:cubicBezTo>
                    <a:pt x="1733" y="9053"/>
                    <a:pt x="1709" y="9050"/>
                    <a:pt x="1687" y="9046"/>
                  </a:cubicBezTo>
                  <a:cubicBezTo>
                    <a:pt x="1601" y="9031"/>
                    <a:pt x="1525" y="8975"/>
                    <a:pt x="1479" y="8899"/>
                  </a:cubicBezTo>
                  <a:lnTo>
                    <a:pt x="213" y="6771"/>
                  </a:lnTo>
                  <a:cubicBezTo>
                    <a:pt x="106" y="6594"/>
                    <a:pt x="172" y="6341"/>
                    <a:pt x="360" y="6204"/>
                  </a:cubicBezTo>
                  <a:lnTo>
                    <a:pt x="8672" y="176"/>
                  </a:lnTo>
                  <a:cubicBezTo>
                    <a:pt x="8733" y="130"/>
                    <a:pt x="8804" y="100"/>
                    <a:pt x="8875" y="95"/>
                  </a:cubicBezTo>
                  <a:cubicBezTo>
                    <a:pt x="8890" y="93"/>
                    <a:pt x="8904" y="92"/>
                    <a:pt x="8919" y="92"/>
                  </a:cubicBezTo>
                  <a:close/>
                  <a:moveTo>
                    <a:pt x="8913" y="0"/>
                  </a:moveTo>
                  <a:cubicBezTo>
                    <a:pt x="8812" y="0"/>
                    <a:pt x="8707" y="33"/>
                    <a:pt x="8617" y="100"/>
                  </a:cubicBezTo>
                  <a:lnTo>
                    <a:pt x="304" y="6128"/>
                  </a:lnTo>
                  <a:cubicBezTo>
                    <a:pt x="81" y="6295"/>
                    <a:pt x="0" y="6604"/>
                    <a:pt x="132" y="6817"/>
                  </a:cubicBezTo>
                  <a:lnTo>
                    <a:pt x="1403" y="8944"/>
                  </a:lnTo>
                  <a:cubicBezTo>
                    <a:pt x="1459" y="9046"/>
                    <a:pt x="1555" y="9112"/>
                    <a:pt x="1667" y="9137"/>
                  </a:cubicBezTo>
                  <a:cubicBezTo>
                    <a:pt x="1693" y="9143"/>
                    <a:pt x="1722" y="9145"/>
                    <a:pt x="1750" y="9145"/>
                  </a:cubicBezTo>
                  <a:cubicBezTo>
                    <a:pt x="1770" y="9145"/>
                    <a:pt x="1790" y="9144"/>
                    <a:pt x="1808" y="9142"/>
                  </a:cubicBezTo>
                  <a:cubicBezTo>
                    <a:pt x="1895" y="9132"/>
                    <a:pt x="1981" y="9101"/>
                    <a:pt x="2052" y="9046"/>
                  </a:cubicBezTo>
                  <a:lnTo>
                    <a:pt x="10364" y="3013"/>
                  </a:lnTo>
                  <a:cubicBezTo>
                    <a:pt x="10592" y="2851"/>
                    <a:pt x="10668" y="2542"/>
                    <a:pt x="10542" y="2324"/>
                  </a:cubicBezTo>
                  <a:lnTo>
                    <a:pt x="9270" y="196"/>
                  </a:lnTo>
                  <a:cubicBezTo>
                    <a:pt x="9209" y="100"/>
                    <a:pt x="9113" y="29"/>
                    <a:pt x="9002" y="9"/>
                  </a:cubicBezTo>
                  <a:cubicBezTo>
                    <a:pt x="8973" y="3"/>
                    <a:pt x="8943" y="0"/>
                    <a:pt x="89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2493416" y="1644931"/>
              <a:ext cx="1194753" cy="1029134"/>
            </a:xfrm>
            <a:custGeom>
              <a:avLst/>
              <a:gdLst/>
              <a:ahLst/>
              <a:cxnLst/>
              <a:rect l="l" t="t" r="r" b="b"/>
              <a:pathLst>
                <a:path w="11333" h="9762" extrusionOk="0">
                  <a:moveTo>
                    <a:pt x="9251" y="184"/>
                  </a:moveTo>
                  <a:cubicBezTo>
                    <a:pt x="9292" y="184"/>
                    <a:pt x="9335" y="189"/>
                    <a:pt x="9372" y="196"/>
                  </a:cubicBezTo>
                  <a:cubicBezTo>
                    <a:pt x="9504" y="222"/>
                    <a:pt x="9615" y="303"/>
                    <a:pt x="9686" y="414"/>
                  </a:cubicBezTo>
                  <a:lnTo>
                    <a:pt x="10968" y="2562"/>
                  </a:lnTo>
                  <a:cubicBezTo>
                    <a:pt x="11125" y="2830"/>
                    <a:pt x="11023" y="3220"/>
                    <a:pt x="10740" y="3428"/>
                  </a:cubicBezTo>
                  <a:lnTo>
                    <a:pt x="2432" y="9451"/>
                  </a:lnTo>
                  <a:cubicBezTo>
                    <a:pt x="2317" y="9534"/>
                    <a:pt x="2186" y="9577"/>
                    <a:pt x="2060" y="9577"/>
                  </a:cubicBezTo>
                  <a:cubicBezTo>
                    <a:pt x="2025" y="9577"/>
                    <a:pt x="1990" y="9574"/>
                    <a:pt x="1956" y="9568"/>
                  </a:cubicBezTo>
                  <a:cubicBezTo>
                    <a:pt x="1824" y="9542"/>
                    <a:pt x="1713" y="9461"/>
                    <a:pt x="1647" y="9345"/>
                  </a:cubicBezTo>
                  <a:lnTo>
                    <a:pt x="365" y="7202"/>
                  </a:lnTo>
                  <a:cubicBezTo>
                    <a:pt x="203" y="6933"/>
                    <a:pt x="305" y="6543"/>
                    <a:pt x="593" y="6336"/>
                  </a:cubicBezTo>
                  <a:lnTo>
                    <a:pt x="8896" y="313"/>
                  </a:lnTo>
                  <a:cubicBezTo>
                    <a:pt x="8992" y="242"/>
                    <a:pt x="9099" y="201"/>
                    <a:pt x="9205" y="186"/>
                  </a:cubicBezTo>
                  <a:cubicBezTo>
                    <a:pt x="9220" y="185"/>
                    <a:pt x="9235" y="184"/>
                    <a:pt x="9251" y="184"/>
                  </a:cubicBezTo>
                  <a:close/>
                  <a:moveTo>
                    <a:pt x="9271" y="0"/>
                  </a:moveTo>
                  <a:cubicBezTo>
                    <a:pt x="9105" y="0"/>
                    <a:pt x="8935" y="55"/>
                    <a:pt x="8790" y="161"/>
                  </a:cubicBezTo>
                  <a:lnTo>
                    <a:pt x="487" y="6189"/>
                  </a:lnTo>
                  <a:cubicBezTo>
                    <a:pt x="122" y="6447"/>
                    <a:pt x="1" y="6949"/>
                    <a:pt x="208" y="7293"/>
                  </a:cubicBezTo>
                  <a:lnTo>
                    <a:pt x="1485" y="9441"/>
                  </a:lnTo>
                  <a:cubicBezTo>
                    <a:pt x="1581" y="9603"/>
                    <a:pt x="1738" y="9709"/>
                    <a:pt x="1921" y="9750"/>
                  </a:cubicBezTo>
                  <a:cubicBezTo>
                    <a:pt x="1960" y="9758"/>
                    <a:pt x="2000" y="9762"/>
                    <a:pt x="2041" y="9762"/>
                  </a:cubicBezTo>
                  <a:cubicBezTo>
                    <a:pt x="2075" y="9762"/>
                    <a:pt x="2109" y="9759"/>
                    <a:pt x="2143" y="9755"/>
                  </a:cubicBezTo>
                  <a:cubicBezTo>
                    <a:pt x="2285" y="9740"/>
                    <a:pt x="2422" y="9689"/>
                    <a:pt x="2544" y="9603"/>
                  </a:cubicBezTo>
                  <a:lnTo>
                    <a:pt x="10846" y="3575"/>
                  </a:lnTo>
                  <a:cubicBezTo>
                    <a:pt x="11206" y="3312"/>
                    <a:pt x="11332" y="2815"/>
                    <a:pt x="11125" y="2466"/>
                  </a:cubicBezTo>
                  <a:lnTo>
                    <a:pt x="9843" y="323"/>
                  </a:lnTo>
                  <a:cubicBezTo>
                    <a:pt x="9747" y="161"/>
                    <a:pt x="9595" y="54"/>
                    <a:pt x="9413" y="14"/>
                  </a:cubicBezTo>
                  <a:cubicBezTo>
                    <a:pt x="9366" y="5"/>
                    <a:pt x="9319" y="0"/>
                    <a:pt x="92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1000331" y="1243171"/>
              <a:ext cx="1380508" cy="2293150"/>
            </a:xfrm>
            <a:custGeom>
              <a:avLst/>
              <a:gdLst/>
              <a:ahLst/>
              <a:cxnLst/>
              <a:rect l="l" t="t" r="r" b="b"/>
              <a:pathLst>
                <a:path w="13095" h="21752" extrusionOk="0">
                  <a:moveTo>
                    <a:pt x="0" y="0"/>
                  </a:moveTo>
                  <a:lnTo>
                    <a:pt x="0" y="19933"/>
                  </a:lnTo>
                  <a:lnTo>
                    <a:pt x="13095" y="21752"/>
                  </a:lnTo>
                  <a:lnTo>
                    <a:pt x="13095" y="181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1065482" y="1330249"/>
              <a:ext cx="645186" cy="525531"/>
            </a:xfrm>
            <a:custGeom>
              <a:avLst/>
              <a:gdLst/>
              <a:ahLst/>
              <a:cxnLst/>
              <a:rect l="l" t="t" r="r" b="b"/>
              <a:pathLst>
                <a:path w="6120" h="4985" extrusionOk="0">
                  <a:moveTo>
                    <a:pt x="0" y="0"/>
                  </a:moveTo>
                  <a:lnTo>
                    <a:pt x="0" y="4134"/>
                  </a:lnTo>
                  <a:lnTo>
                    <a:pt x="6120" y="4985"/>
                  </a:lnTo>
                  <a:lnTo>
                    <a:pt x="6120" y="851"/>
                  </a:lnTo>
                  <a:lnTo>
                    <a:pt x="0"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1065482" y="2729292"/>
              <a:ext cx="645186" cy="635592"/>
            </a:xfrm>
            <a:custGeom>
              <a:avLst/>
              <a:gdLst/>
              <a:ahLst/>
              <a:cxnLst/>
              <a:rect l="l" t="t" r="r" b="b"/>
              <a:pathLst>
                <a:path w="6120" h="6029" extrusionOk="0">
                  <a:moveTo>
                    <a:pt x="0" y="1"/>
                  </a:moveTo>
                  <a:lnTo>
                    <a:pt x="0" y="5183"/>
                  </a:lnTo>
                  <a:lnTo>
                    <a:pt x="6120" y="6029"/>
                  </a:lnTo>
                  <a:lnTo>
                    <a:pt x="6120" y="847"/>
                  </a:lnTo>
                  <a:lnTo>
                    <a:pt x="0"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1766113" y="1927249"/>
              <a:ext cx="549567" cy="512248"/>
            </a:xfrm>
            <a:custGeom>
              <a:avLst/>
              <a:gdLst/>
              <a:ahLst/>
              <a:cxnLst/>
              <a:rect l="l" t="t" r="r" b="b"/>
              <a:pathLst>
                <a:path w="5213" h="4859" extrusionOk="0">
                  <a:moveTo>
                    <a:pt x="0" y="0"/>
                  </a:moveTo>
                  <a:lnTo>
                    <a:pt x="0" y="4134"/>
                  </a:lnTo>
                  <a:lnTo>
                    <a:pt x="5213" y="4858"/>
                  </a:lnTo>
                  <a:lnTo>
                    <a:pt x="5213" y="725"/>
                  </a:lnTo>
                  <a:lnTo>
                    <a:pt x="0"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1065482" y="2314882"/>
              <a:ext cx="1250205" cy="271990"/>
            </a:xfrm>
            <a:custGeom>
              <a:avLst/>
              <a:gdLst/>
              <a:ahLst/>
              <a:cxnLst/>
              <a:rect l="l" t="t" r="r" b="b"/>
              <a:pathLst>
                <a:path w="11859" h="2580" extrusionOk="0">
                  <a:moveTo>
                    <a:pt x="0" y="1"/>
                  </a:moveTo>
                  <a:lnTo>
                    <a:pt x="0" y="933"/>
                  </a:lnTo>
                  <a:lnTo>
                    <a:pt x="11859" y="2579"/>
                  </a:lnTo>
                  <a:lnTo>
                    <a:pt x="11859" y="1642"/>
                  </a:lnTo>
                  <a:lnTo>
                    <a:pt x="0"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1765586" y="1431137"/>
              <a:ext cx="550622" cy="84971"/>
            </a:xfrm>
            <a:custGeom>
              <a:avLst/>
              <a:gdLst/>
              <a:ahLst/>
              <a:cxnLst/>
              <a:rect l="l" t="t" r="r" b="b"/>
              <a:pathLst>
                <a:path w="5223" h="806" extrusionOk="0">
                  <a:moveTo>
                    <a:pt x="16" y="0"/>
                  </a:moveTo>
                  <a:lnTo>
                    <a:pt x="0" y="87"/>
                  </a:lnTo>
                  <a:lnTo>
                    <a:pt x="5213" y="806"/>
                  </a:lnTo>
                  <a:lnTo>
                    <a:pt x="5223" y="725"/>
                  </a:lnTo>
                  <a:lnTo>
                    <a:pt x="16"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1765586" y="1473832"/>
              <a:ext cx="550622" cy="85076"/>
            </a:xfrm>
            <a:custGeom>
              <a:avLst/>
              <a:gdLst/>
              <a:ahLst/>
              <a:cxnLst/>
              <a:rect l="l" t="t" r="r" b="b"/>
              <a:pathLst>
                <a:path w="5223" h="807" extrusionOk="0">
                  <a:moveTo>
                    <a:pt x="16" y="1"/>
                  </a:moveTo>
                  <a:lnTo>
                    <a:pt x="0" y="87"/>
                  </a:lnTo>
                  <a:lnTo>
                    <a:pt x="5213" y="806"/>
                  </a:lnTo>
                  <a:lnTo>
                    <a:pt x="5223" y="725"/>
                  </a:lnTo>
                  <a:lnTo>
                    <a:pt x="16"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1765586" y="1516528"/>
              <a:ext cx="550622" cy="85076"/>
            </a:xfrm>
            <a:custGeom>
              <a:avLst/>
              <a:gdLst/>
              <a:ahLst/>
              <a:cxnLst/>
              <a:rect l="l" t="t" r="r" b="b"/>
              <a:pathLst>
                <a:path w="5223" h="807" extrusionOk="0">
                  <a:moveTo>
                    <a:pt x="16" y="1"/>
                  </a:moveTo>
                  <a:lnTo>
                    <a:pt x="0" y="87"/>
                  </a:lnTo>
                  <a:lnTo>
                    <a:pt x="5213" y="806"/>
                  </a:lnTo>
                  <a:lnTo>
                    <a:pt x="5223" y="725"/>
                  </a:lnTo>
                  <a:lnTo>
                    <a:pt x="16"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1765586" y="1559329"/>
              <a:ext cx="550622" cy="84971"/>
            </a:xfrm>
            <a:custGeom>
              <a:avLst/>
              <a:gdLst/>
              <a:ahLst/>
              <a:cxnLst/>
              <a:rect l="l" t="t" r="r" b="b"/>
              <a:pathLst>
                <a:path w="5223" h="806" extrusionOk="0">
                  <a:moveTo>
                    <a:pt x="16" y="0"/>
                  </a:moveTo>
                  <a:lnTo>
                    <a:pt x="0" y="86"/>
                  </a:lnTo>
                  <a:lnTo>
                    <a:pt x="5213" y="806"/>
                  </a:lnTo>
                  <a:lnTo>
                    <a:pt x="5223" y="725"/>
                  </a:lnTo>
                  <a:lnTo>
                    <a:pt x="16"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1765586" y="1602551"/>
              <a:ext cx="550622" cy="84971"/>
            </a:xfrm>
            <a:custGeom>
              <a:avLst/>
              <a:gdLst/>
              <a:ahLst/>
              <a:cxnLst/>
              <a:rect l="l" t="t" r="r" b="b"/>
              <a:pathLst>
                <a:path w="5223" h="806" extrusionOk="0">
                  <a:moveTo>
                    <a:pt x="16" y="0"/>
                  </a:moveTo>
                  <a:lnTo>
                    <a:pt x="0" y="82"/>
                  </a:lnTo>
                  <a:lnTo>
                    <a:pt x="5213" y="806"/>
                  </a:lnTo>
                  <a:lnTo>
                    <a:pt x="5223" y="720"/>
                  </a:lnTo>
                  <a:lnTo>
                    <a:pt x="16"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1765586" y="1645247"/>
              <a:ext cx="550622" cy="85076"/>
            </a:xfrm>
            <a:custGeom>
              <a:avLst/>
              <a:gdLst/>
              <a:ahLst/>
              <a:cxnLst/>
              <a:rect l="l" t="t" r="r" b="b"/>
              <a:pathLst>
                <a:path w="5223" h="807" extrusionOk="0">
                  <a:moveTo>
                    <a:pt x="16" y="1"/>
                  </a:moveTo>
                  <a:lnTo>
                    <a:pt x="0" y="82"/>
                  </a:lnTo>
                  <a:lnTo>
                    <a:pt x="5213" y="806"/>
                  </a:lnTo>
                  <a:lnTo>
                    <a:pt x="5223" y="720"/>
                  </a:lnTo>
                  <a:lnTo>
                    <a:pt x="16"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1765586" y="1687943"/>
              <a:ext cx="550622" cy="85076"/>
            </a:xfrm>
            <a:custGeom>
              <a:avLst/>
              <a:gdLst/>
              <a:ahLst/>
              <a:cxnLst/>
              <a:rect l="l" t="t" r="r" b="b"/>
              <a:pathLst>
                <a:path w="5223" h="807" extrusionOk="0">
                  <a:moveTo>
                    <a:pt x="16" y="1"/>
                  </a:moveTo>
                  <a:lnTo>
                    <a:pt x="0" y="82"/>
                  </a:lnTo>
                  <a:lnTo>
                    <a:pt x="5213" y="806"/>
                  </a:lnTo>
                  <a:lnTo>
                    <a:pt x="5223" y="720"/>
                  </a:lnTo>
                  <a:lnTo>
                    <a:pt x="16"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1765586" y="1730744"/>
              <a:ext cx="550622" cy="84971"/>
            </a:xfrm>
            <a:custGeom>
              <a:avLst/>
              <a:gdLst/>
              <a:ahLst/>
              <a:cxnLst/>
              <a:rect l="l" t="t" r="r" b="b"/>
              <a:pathLst>
                <a:path w="5223" h="806" extrusionOk="0">
                  <a:moveTo>
                    <a:pt x="16" y="0"/>
                  </a:moveTo>
                  <a:lnTo>
                    <a:pt x="0" y="81"/>
                  </a:lnTo>
                  <a:lnTo>
                    <a:pt x="5213" y="806"/>
                  </a:lnTo>
                  <a:lnTo>
                    <a:pt x="5223" y="720"/>
                  </a:lnTo>
                  <a:lnTo>
                    <a:pt x="16"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1765586" y="1773439"/>
              <a:ext cx="550622" cy="84971"/>
            </a:xfrm>
            <a:custGeom>
              <a:avLst/>
              <a:gdLst/>
              <a:ahLst/>
              <a:cxnLst/>
              <a:rect l="l" t="t" r="r" b="b"/>
              <a:pathLst>
                <a:path w="5223" h="806" extrusionOk="0">
                  <a:moveTo>
                    <a:pt x="16" y="0"/>
                  </a:moveTo>
                  <a:lnTo>
                    <a:pt x="0" y="82"/>
                  </a:lnTo>
                  <a:lnTo>
                    <a:pt x="5213" y="806"/>
                  </a:lnTo>
                  <a:lnTo>
                    <a:pt x="5223" y="720"/>
                  </a:lnTo>
                  <a:lnTo>
                    <a:pt x="16"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1765586" y="1816135"/>
              <a:ext cx="550622" cy="85076"/>
            </a:xfrm>
            <a:custGeom>
              <a:avLst/>
              <a:gdLst/>
              <a:ahLst/>
              <a:cxnLst/>
              <a:rect l="l" t="t" r="r" b="b"/>
              <a:pathLst>
                <a:path w="5223" h="807" extrusionOk="0">
                  <a:moveTo>
                    <a:pt x="16" y="1"/>
                  </a:moveTo>
                  <a:lnTo>
                    <a:pt x="0" y="82"/>
                  </a:lnTo>
                  <a:lnTo>
                    <a:pt x="5213" y="806"/>
                  </a:lnTo>
                  <a:lnTo>
                    <a:pt x="5223" y="720"/>
                  </a:lnTo>
                  <a:lnTo>
                    <a:pt x="16"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1765586" y="1858830"/>
              <a:ext cx="550622" cy="85076"/>
            </a:xfrm>
            <a:custGeom>
              <a:avLst/>
              <a:gdLst/>
              <a:ahLst/>
              <a:cxnLst/>
              <a:rect l="l" t="t" r="r" b="b"/>
              <a:pathLst>
                <a:path w="5223" h="807" extrusionOk="0">
                  <a:moveTo>
                    <a:pt x="16" y="1"/>
                  </a:moveTo>
                  <a:lnTo>
                    <a:pt x="0" y="82"/>
                  </a:lnTo>
                  <a:lnTo>
                    <a:pt x="5213" y="806"/>
                  </a:lnTo>
                  <a:lnTo>
                    <a:pt x="5223" y="720"/>
                  </a:lnTo>
                  <a:lnTo>
                    <a:pt x="16"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1064428" y="2446869"/>
              <a:ext cx="636646" cy="96672"/>
            </a:xfrm>
            <a:custGeom>
              <a:avLst/>
              <a:gdLst/>
              <a:ahLst/>
              <a:cxnLst/>
              <a:rect l="l" t="t" r="r" b="b"/>
              <a:pathLst>
                <a:path w="6039" h="917" extrusionOk="0">
                  <a:moveTo>
                    <a:pt x="10" y="0"/>
                  </a:moveTo>
                  <a:lnTo>
                    <a:pt x="0" y="81"/>
                  </a:lnTo>
                  <a:lnTo>
                    <a:pt x="6028" y="917"/>
                  </a:lnTo>
                  <a:lnTo>
                    <a:pt x="6038" y="836"/>
                  </a:lnTo>
                  <a:lnTo>
                    <a:pt x="10"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1064428" y="2489565"/>
              <a:ext cx="636646" cy="96778"/>
            </a:xfrm>
            <a:custGeom>
              <a:avLst/>
              <a:gdLst/>
              <a:ahLst/>
              <a:cxnLst/>
              <a:rect l="l" t="t" r="r" b="b"/>
              <a:pathLst>
                <a:path w="6039" h="918" extrusionOk="0">
                  <a:moveTo>
                    <a:pt x="10" y="0"/>
                  </a:moveTo>
                  <a:lnTo>
                    <a:pt x="0" y="81"/>
                  </a:lnTo>
                  <a:lnTo>
                    <a:pt x="6028" y="917"/>
                  </a:lnTo>
                  <a:lnTo>
                    <a:pt x="6038" y="836"/>
                  </a:lnTo>
                  <a:lnTo>
                    <a:pt x="10"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1064428" y="2532260"/>
              <a:ext cx="636646" cy="96778"/>
            </a:xfrm>
            <a:custGeom>
              <a:avLst/>
              <a:gdLst/>
              <a:ahLst/>
              <a:cxnLst/>
              <a:rect l="l" t="t" r="r" b="b"/>
              <a:pathLst>
                <a:path w="6039" h="918" extrusionOk="0">
                  <a:moveTo>
                    <a:pt x="10" y="1"/>
                  </a:moveTo>
                  <a:lnTo>
                    <a:pt x="0" y="87"/>
                  </a:lnTo>
                  <a:lnTo>
                    <a:pt x="6028" y="917"/>
                  </a:lnTo>
                  <a:lnTo>
                    <a:pt x="6038" y="836"/>
                  </a:lnTo>
                  <a:lnTo>
                    <a:pt x="10"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1064428" y="2574956"/>
              <a:ext cx="636646" cy="96778"/>
            </a:xfrm>
            <a:custGeom>
              <a:avLst/>
              <a:gdLst/>
              <a:ahLst/>
              <a:cxnLst/>
              <a:rect l="l" t="t" r="r" b="b"/>
              <a:pathLst>
                <a:path w="6039" h="918" extrusionOk="0">
                  <a:moveTo>
                    <a:pt x="10" y="1"/>
                  </a:moveTo>
                  <a:lnTo>
                    <a:pt x="0" y="87"/>
                  </a:lnTo>
                  <a:lnTo>
                    <a:pt x="6028" y="918"/>
                  </a:lnTo>
                  <a:lnTo>
                    <a:pt x="6038" y="837"/>
                  </a:lnTo>
                  <a:lnTo>
                    <a:pt x="10"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1064428" y="2617757"/>
              <a:ext cx="636646" cy="97305"/>
            </a:xfrm>
            <a:custGeom>
              <a:avLst/>
              <a:gdLst/>
              <a:ahLst/>
              <a:cxnLst/>
              <a:rect l="l" t="t" r="r" b="b"/>
              <a:pathLst>
                <a:path w="6039" h="923" extrusionOk="0">
                  <a:moveTo>
                    <a:pt x="10" y="0"/>
                  </a:moveTo>
                  <a:lnTo>
                    <a:pt x="0" y="86"/>
                  </a:lnTo>
                  <a:lnTo>
                    <a:pt x="6028" y="922"/>
                  </a:lnTo>
                  <a:lnTo>
                    <a:pt x="6038" y="836"/>
                  </a:lnTo>
                  <a:lnTo>
                    <a:pt x="10"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1064428" y="2660452"/>
              <a:ext cx="636646" cy="97305"/>
            </a:xfrm>
            <a:custGeom>
              <a:avLst/>
              <a:gdLst/>
              <a:ahLst/>
              <a:cxnLst/>
              <a:rect l="l" t="t" r="r" b="b"/>
              <a:pathLst>
                <a:path w="6039" h="923" extrusionOk="0">
                  <a:moveTo>
                    <a:pt x="10" y="0"/>
                  </a:moveTo>
                  <a:lnTo>
                    <a:pt x="0" y="86"/>
                  </a:lnTo>
                  <a:lnTo>
                    <a:pt x="6028" y="922"/>
                  </a:lnTo>
                  <a:lnTo>
                    <a:pt x="6038" y="836"/>
                  </a:lnTo>
                  <a:lnTo>
                    <a:pt x="10"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1765586" y="2544067"/>
              <a:ext cx="550622" cy="84971"/>
            </a:xfrm>
            <a:custGeom>
              <a:avLst/>
              <a:gdLst/>
              <a:ahLst/>
              <a:cxnLst/>
              <a:rect l="l" t="t" r="r" b="b"/>
              <a:pathLst>
                <a:path w="5223" h="806" extrusionOk="0">
                  <a:moveTo>
                    <a:pt x="16" y="0"/>
                  </a:moveTo>
                  <a:lnTo>
                    <a:pt x="0" y="81"/>
                  </a:lnTo>
                  <a:lnTo>
                    <a:pt x="5213" y="805"/>
                  </a:lnTo>
                  <a:lnTo>
                    <a:pt x="5223" y="719"/>
                  </a:lnTo>
                  <a:lnTo>
                    <a:pt x="16"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1765586" y="2586763"/>
              <a:ext cx="550622" cy="84971"/>
            </a:xfrm>
            <a:custGeom>
              <a:avLst/>
              <a:gdLst/>
              <a:ahLst/>
              <a:cxnLst/>
              <a:rect l="l" t="t" r="r" b="b"/>
              <a:pathLst>
                <a:path w="5223" h="806" extrusionOk="0">
                  <a:moveTo>
                    <a:pt x="16" y="0"/>
                  </a:moveTo>
                  <a:lnTo>
                    <a:pt x="0" y="81"/>
                  </a:lnTo>
                  <a:lnTo>
                    <a:pt x="5213" y="806"/>
                  </a:lnTo>
                  <a:lnTo>
                    <a:pt x="5223" y="720"/>
                  </a:lnTo>
                  <a:lnTo>
                    <a:pt x="16"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1765586" y="2629459"/>
              <a:ext cx="550622" cy="84971"/>
            </a:xfrm>
            <a:custGeom>
              <a:avLst/>
              <a:gdLst/>
              <a:ahLst/>
              <a:cxnLst/>
              <a:rect l="l" t="t" r="r" b="b"/>
              <a:pathLst>
                <a:path w="5223" h="806" extrusionOk="0">
                  <a:moveTo>
                    <a:pt x="16" y="1"/>
                  </a:moveTo>
                  <a:lnTo>
                    <a:pt x="0" y="87"/>
                  </a:lnTo>
                  <a:lnTo>
                    <a:pt x="5213" y="806"/>
                  </a:lnTo>
                  <a:lnTo>
                    <a:pt x="5223" y="725"/>
                  </a:lnTo>
                  <a:lnTo>
                    <a:pt x="16"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1765586" y="2672154"/>
              <a:ext cx="550622" cy="85076"/>
            </a:xfrm>
            <a:custGeom>
              <a:avLst/>
              <a:gdLst/>
              <a:ahLst/>
              <a:cxnLst/>
              <a:rect l="l" t="t" r="r" b="b"/>
              <a:pathLst>
                <a:path w="5223" h="807" extrusionOk="0">
                  <a:moveTo>
                    <a:pt x="16" y="1"/>
                  </a:moveTo>
                  <a:lnTo>
                    <a:pt x="0" y="87"/>
                  </a:lnTo>
                  <a:lnTo>
                    <a:pt x="5213" y="806"/>
                  </a:lnTo>
                  <a:lnTo>
                    <a:pt x="5223" y="725"/>
                  </a:lnTo>
                  <a:lnTo>
                    <a:pt x="16"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1765586" y="2714955"/>
              <a:ext cx="550622" cy="84971"/>
            </a:xfrm>
            <a:custGeom>
              <a:avLst/>
              <a:gdLst/>
              <a:ahLst/>
              <a:cxnLst/>
              <a:rect l="l" t="t" r="r" b="b"/>
              <a:pathLst>
                <a:path w="5223" h="806" extrusionOk="0">
                  <a:moveTo>
                    <a:pt x="16" y="0"/>
                  </a:moveTo>
                  <a:lnTo>
                    <a:pt x="0" y="86"/>
                  </a:lnTo>
                  <a:lnTo>
                    <a:pt x="5213" y="805"/>
                  </a:lnTo>
                  <a:lnTo>
                    <a:pt x="5223" y="724"/>
                  </a:lnTo>
                  <a:lnTo>
                    <a:pt x="16"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a:off x="1765586" y="2757651"/>
              <a:ext cx="550622" cy="84971"/>
            </a:xfrm>
            <a:custGeom>
              <a:avLst/>
              <a:gdLst/>
              <a:ahLst/>
              <a:cxnLst/>
              <a:rect l="l" t="t" r="r" b="b"/>
              <a:pathLst>
                <a:path w="5223" h="806" extrusionOk="0">
                  <a:moveTo>
                    <a:pt x="16" y="0"/>
                  </a:moveTo>
                  <a:lnTo>
                    <a:pt x="0" y="86"/>
                  </a:lnTo>
                  <a:lnTo>
                    <a:pt x="5213" y="806"/>
                  </a:lnTo>
                  <a:lnTo>
                    <a:pt x="5223" y="725"/>
                  </a:lnTo>
                  <a:lnTo>
                    <a:pt x="16"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2059290" y="2862334"/>
              <a:ext cx="256915" cy="44383"/>
            </a:xfrm>
            <a:custGeom>
              <a:avLst/>
              <a:gdLst/>
              <a:ahLst/>
              <a:cxnLst/>
              <a:rect l="l" t="t" r="r" b="b"/>
              <a:pathLst>
                <a:path w="2437" h="421" extrusionOk="0">
                  <a:moveTo>
                    <a:pt x="11" y="0"/>
                  </a:moveTo>
                  <a:lnTo>
                    <a:pt x="0" y="86"/>
                  </a:lnTo>
                  <a:lnTo>
                    <a:pt x="2427" y="421"/>
                  </a:lnTo>
                  <a:lnTo>
                    <a:pt x="2437" y="340"/>
                  </a:lnTo>
                  <a:lnTo>
                    <a:pt x="11"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2059290" y="2905029"/>
              <a:ext cx="256915" cy="44383"/>
            </a:xfrm>
            <a:custGeom>
              <a:avLst/>
              <a:gdLst/>
              <a:ahLst/>
              <a:cxnLst/>
              <a:rect l="l" t="t" r="r" b="b"/>
              <a:pathLst>
                <a:path w="2437" h="421" extrusionOk="0">
                  <a:moveTo>
                    <a:pt x="11" y="0"/>
                  </a:moveTo>
                  <a:lnTo>
                    <a:pt x="0" y="87"/>
                  </a:lnTo>
                  <a:lnTo>
                    <a:pt x="2427" y="421"/>
                  </a:lnTo>
                  <a:lnTo>
                    <a:pt x="2437" y="340"/>
                  </a:lnTo>
                  <a:lnTo>
                    <a:pt x="11"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2059290" y="2948252"/>
              <a:ext cx="256915" cy="43961"/>
            </a:xfrm>
            <a:custGeom>
              <a:avLst/>
              <a:gdLst/>
              <a:ahLst/>
              <a:cxnLst/>
              <a:rect l="l" t="t" r="r" b="b"/>
              <a:pathLst>
                <a:path w="2437" h="417" extrusionOk="0">
                  <a:moveTo>
                    <a:pt x="11" y="1"/>
                  </a:moveTo>
                  <a:lnTo>
                    <a:pt x="0" y="82"/>
                  </a:lnTo>
                  <a:lnTo>
                    <a:pt x="2427" y="416"/>
                  </a:lnTo>
                  <a:lnTo>
                    <a:pt x="2437" y="335"/>
                  </a:lnTo>
                  <a:lnTo>
                    <a:pt x="11"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2059290" y="2990948"/>
              <a:ext cx="256915" cy="43961"/>
            </a:xfrm>
            <a:custGeom>
              <a:avLst/>
              <a:gdLst/>
              <a:ahLst/>
              <a:cxnLst/>
              <a:rect l="l" t="t" r="r" b="b"/>
              <a:pathLst>
                <a:path w="2437" h="417" extrusionOk="0">
                  <a:moveTo>
                    <a:pt x="11" y="1"/>
                  </a:moveTo>
                  <a:lnTo>
                    <a:pt x="0" y="82"/>
                  </a:lnTo>
                  <a:lnTo>
                    <a:pt x="2427" y="416"/>
                  </a:lnTo>
                  <a:lnTo>
                    <a:pt x="2437" y="335"/>
                  </a:lnTo>
                  <a:lnTo>
                    <a:pt x="11"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2059290" y="3033749"/>
              <a:ext cx="256915" cy="43856"/>
            </a:xfrm>
            <a:custGeom>
              <a:avLst/>
              <a:gdLst/>
              <a:ahLst/>
              <a:cxnLst/>
              <a:rect l="l" t="t" r="r" b="b"/>
              <a:pathLst>
                <a:path w="2437" h="416" extrusionOk="0">
                  <a:moveTo>
                    <a:pt x="11" y="0"/>
                  </a:moveTo>
                  <a:lnTo>
                    <a:pt x="0" y="81"/>
                  </a:lnTo>
                  <a:lnTo>
                    <a:pt x="2427" y="416"/>
                  </a:lnTo>
                  <a:lnTo>
                    <a:pt x="2437" y="335"/>
                  </a:lnTo>
                  <a:lnTo>
                    <a:pt x="11"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3"/>
            <p:cNvSpPr/>
            <p:nvPr/>
          </p:nvSpPr>
          <p:spPr>
            <a:xfrm>
              <a:off x="2059290" y="3076444"/>
              <a:ext cx="256915" cy="44383"/>
            </a:xfrm>
            <a:custGeom>
              <a:avLst/>
              <a:gdLst/>
              <a:ahLst/>
              <a:cxnLst/>
              <a:rect l="l" t="t" r="r" b="b"/>
              <a:pathLst>
                <a:path w="2437" h="421" extrusionOk="0">
                  <a:moveTo>
                    <a:pt x="11" y="0"/>
                  </a:moveTo>
                  <a:lnTo>
                    <a:pt x="0" y="81"/>
                  </a:lnTo>
                  <a:lnTo>
                    <a:pt x="2427" y="421"/>
                  </a:lnTo>
                  <a:lnTo>
                    <a:pt x="2437" y="335"/>
                  </a:lnTo>
                  <a:lnTo>
                    <a:pt x="11"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3"/>
            <p:cNvSpPr/>
            <p:nvPr/>
          </p:nvSpPr>
          <p:spPr>
            <a:xfrm>
              <a:off x="2059290" y="3119140"/>
              <a:ext cx="256915" cy="44488"/>
            </a:xfrm>
            <a:custGeom>
              <a:avLst/>
              <a:gdLst/>
              <a:ahLst/>
              <a:cxnLst/>
              <a:rect l="l" t="t" r="r" b="b"/>
              <a:pathLst>
                <a:path w="2437" h="422" extrusionOk="0">
                  <a:moveTo>
                    <a:pt x="11" y="1"/>
                  </a:moveTo>
                  <a:lnTo>
                    <a:pt x="0" y="82"/>
                  </a:lnTo>
                  <a:lnTo>
                    <a:pt x="2427" y="421"/>
                  </a:lnTo>
                  <a:lnTo>
                    <a:pt x="2437" y="335"/>
                  </a:lnTo>
                  <a:lnTo>
                    <a:pt x="11"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2059290" y="3161835"/>
              <a:ext cx="256915" cy="44488"/>
            </a:xfrm>
            <a:custGeom>
              <a:avLst/>
              <a:gdLst/>
              <a:ahLst/>
              <a:cxnLst/>
              <a:rect l="l" t="t" r="r" b="b"/>
              <a:pathLst>
                <a:path w="2437" h="422" extrusionOk="0">
                  <a:moveTo>
                    <a:pt x="11" y="1"/>
                  </a:moveTo>
                  <a:lnTo>
                    <a:pt x="0" y="82"/>
                  </a:lnTo>
                  <a:lnTo>
                    <a:pt x="2427" y="421"/>
                  </a:lnTo>
                  <a:lnTo>
                    <a:pt x="2437" y="335"/>
                  </a:lnTo>
                  <a:lnTo>
                    <a:pt x="11"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2059290" y="3204636"/>
              <a:ext cx="256915" cy="44383"/>
            </a:xfrm>
            <a:custGeom>
              <a:avLst/>
              <a:gdLst/>
              <a:ahLst/>
              <a:cxnLst/>
              <a:rect l="l" t="t" r="r" b="b"/>
              <a:pathLst>
                <a:path w="2437" h="421" extrusionOk="0">
                  <a:moveTo>
                    <a:pt x="11" y="0"/>
                  </a:moveTo>
                  <a:lnTo>
                    <a:pt x="0" y="81"/>
                  </a:lnTo>
                  <a:lnTo>
                    <a:pt x="2427" y="421"/>
                  </a:lnTo>
                  <a:lnTo>
                    <a:pt x="2437" y="334"/>
                  </a:lnTo>
                  <a:lnTo>
                    <a:pt x="11"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2059290" y="3247332"/>
              <a:ext cx="256915" cy="44383"/>
            </a:xfrm>
            <a:custGeom>
              <a:avLst/>
              <a:gdLst/>
              <a:ahLst/>
              <a:cxnLst/>
              <a:rect l="l" t="t" r="r" b="b"/>
              <a:pathLst>
                <a:path w="2437" h="421" extrusionOk="0">
                  <a:moveTo>
                    <a:pt x="11" y="0"/>
                  </a:moveTo>
                  <a:lnTo>
                    <a:pt x="0" y="81"/>
                  </a:lnTo>
                  <a:lnTo>
                    <a:pt x="2427" y="421"/>
                  </a:lnTo>
                  <a:lnTo>
                    <a:pt x="2437" y="335"/>
                  </a:lnTo>
                  <a:lnTo>
                    <a:pt x="11"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2059290" y="3290027"/>
              <a:ext cx="256915" cy="44488"/>
            </a:xfrm>
            <a:custGeom>
              <a:avLst/>
              <a:gdLst/>
              <a:ahLst/>
              <a:cxnLst/>
              <a:rect l="l" t="t" r="r" b="b"/>
              <a:pathLst>
                <a:path w="2437" h="422" extrusionOk="0">
                  <a:moveTo>
                    <a:pt x="11" y="1"/>
                  </a:moveTo>
                  <a:lnTo>
                    <a:pt x="0" y="82"/>
                  </a:lnTo>
                  <a:lnTo>
                    <a:pt x="2427" y="421"/>
                  </a:lnTo>
                  <a:lnTo>
                    <a:pt x="2437" y="335"/>
                  </a:lnTo>
                  <a:lnTo>
                    <a:pt x="11"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1765586" y="2821747"/>
              <a:ext cx="256388" cy="44383"/>
            </a:xfrm>
            <a:custGeom>
              <a:avLst/>
              <a:gdLst/>
              <a:ahLst/>
              <a:cxnLst/>
              <a:rect l="l" t="t" r="r" b="b"/>
              <a:pathLst>
                <a:path w="2432" h="421" extrusionOk="0">
                  <a:moveTo>
                    <a:pt x="16" y="0"/>
                  </a:moveTo>
                  <a:lnTo>
                    <a:pt x="0" y="86"/>
                  </a:lnTo>
                  <a:lnTo>
                    <a:pt x="2422" y="421"/>
                  </a:lnTo>
                  <a:lnTo>
                    <a:pt x="2432" y="334"/>
                  </a:lnTo>
                  <a:lnTo>
                    <a:pt x="16"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1765586" y="2864442"/>
              <a:ext cx="256388" cy="44383"/>
            </a:xfrm>
            <a:custGeom>
              <a:avLst/>
              <a:gdLst/>
              <a:ahLst/>
              <a:cxnLst/>
              <a:rect l="l" t="t" r="r" b="b"/>
              <a:pathLst>
                <a:path w="2432" h="421" extrusionOk="0">
                  <a:moveTo>
                    <a:pt x="16" y="0"/>
                  </a:moveTo>
                  <a:lnTo>
                    <a:pt x="0" y="87"/>
                  </a:lnTo>
                  <a:lnTo>
                    <a:pt x="2422" y="421"/>
                  </a:lnTo>
                  <a:lnTo>
                    <a:pt x="2432" y="340"/>
                  </a:lnTo>
                  <a:lnTo>
                    <a:pt x="16"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1765586" y="2907138"/>
              <a:ext cx="256388" cy="44488"/>
            </a:xfrm>
            <a:custGeom>
              <a:avLst/>
              <a:gdLst/>
              <a:ahLst/>
              <a:cxnLst/>
              <a:rect l="l" t="t" r="r" b="b"/>
              <a:pathLst>
                <a:path w="2432" h="422" extrusionOk="0">
                  <a:moveTo>
                    <a:pt x="16" y="1"/>
                  </a:moveTo>
                  <a:lnTo>
                    <a:pt x="0" y="87"/>
                  </a:lnTo>
                  <a:lnTo>
                    <a:pt x="2422" y="421"/>
                  </a:lnTo>
                  <a:lnTo>
                    <a:pt x="2432" y="340"/>
                  </a:lnTo>
                  <a:lnTo>
                    <a:pt x="16"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p:cNvSpPr/>
            <p:nvPr/>
          </p:nvSpPr>
          <p:spPr>
            <a:xfrm>
              <a:off x="1765586" y="2949833"/>
              <a:ext cx="256388" cy="44488"/>
            </a:xfrm>
            <a:custGeom>
              <a:avLst/>
              <a:gdLst/>
              <a:ahLst/>
              <a:cxnLst/>
              <a:rect l="l" t="t" r="r" b="b"/>
              <a:pathLst>
                <a:path w="2432" h="422" extrusionOk="0">
                  <a:moveTo>
                    <a:pt x="16" y="1"/>
                  </a:moveTo>
                  <a:lnTo>
                    <a:pt x="0" y="87"/>
                  </a:lnTo>
                  <a:lnTo>
                    <a:pt x="2422" y="421"/>
                  </a:lnTo>
                  <a:lnTo>
                    <a:pt x="2432" y="340"/>
                  </a:lnTo>
                  <a:lnTo>
                    <a:pt x="16"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a:off x="1765586" y="2992634"/>
              <a:ext cx="256388" cy="44383"/>
            </a:xfrm>
            <a:custGeom>
              <a:avLst/>
              <a:gdLst/>
              <a:ahLst/>
              <a:cxnLst/>
              <a:rect l="l" t="t" r="r" b="b"/>
              <a:pathLst>
                <a:path w="2432" h="421" extrusionOk="0">
                  <a:moveTo>
                    <a:pt x="16" y="0"/>
                  </a:moveTo>
                  <a:lnTo>
                    <a:pt x="0" y="86"/>
                  </a:lnTo>
                  <a:lnTo>
                    <a:pt x="2422" y="421"/>
                  </a:lnTo>
                  <a:lnTo>
                    <a:pt x="2432" y="340"/>
                  </a:lnTo>
                  <a:lnTo>
                    <a:pt x="16"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1765586" y="3035857"/>
              <a:ext cx="256388" cy="43856"/>
            </a:xfrm>
            <a:custGeom>
              <a:avLst/>
              <a:gdLst/>
              <a:ahLst/>
              <a:cxnLst/>
              <a:rect l="l" t="t" r="r" b="b"/>
              <a:pathLst>
                <a:path w="2432" h="416" extrusionOk="0">
                  <a:moveTo>
                    <a:pt x="16" y="0"/>
                  </a:moveTo>
                  <a:lnTo>
                    <a:pt x="0" y="81"/>
                  </a:lnTo>
                  <a:lnTo>
                    <a:pt x="2422" y="416"/>
                  </a:lnTo>
                  <a:lnTo>
                    <a:pt x="2432" y="335"/>
                  </a:lnTo>
                  <a:lnTo>
                    <a:pt x="16"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a:off x="1765586" y="3078553"/>
              <a:ext cx="256388" cy="43961"/>
            </a:xfrm>
            <a:custGeom>
              <a:avLst/>
              <a:gdLst/>
              <a:ahLst/>
              <a:cxnLst/>
              <a:rect l="l" t="t" r="r" b="b"/>
              <a:pathLst>
                <a:path w="2432" h="417" extrusionOk="0">
                  <a:moveTo>
                    <a:pt x="16" y="1"/>
                  </a:moveTo>
                  <a:lnTo>
                    <a:pt x="0" y="82"/>
                  </a:lnTo>
                  <a:lnTo>
                    <a:pt x="2422" y="416"/>
                  </a:lnTo>
                  <a:lnTo>
                    <a:pt x="2432" y="335"/>
                  </a:lnTo>
                  <a:lnTo>
                    <a:pt x="16"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a:off x="1765586" y="3121248"/>
              <a:ext cx="256388" cy="43961"/>
            </a:xfrm>
            <a:custGeom>
              <a:avLst/>
              <a:gdLst/>
              <a:ahLst/>
              <a:cxnLst/>
              <a:rect l="l" t="t" r="r" b="b"/>
              <a:pathLst>
                <a:path w="2432" h="417" extrusionOk="0">
                  <a:moveTo>
                    <a:pt x="16" y="1"/>
                  </a:moveTo>
                  <a:lnTo>
                    <a:pt x="0" y="82"/>
                  </a:lnTo>
                  <a:lnTo>
                    <a:pt x="2422" y="416"/>
                  </a:lnTo>
                  <a:lnTo>
                    <a:pt x="2432" y="335"/>
                  </a:lnTo>
                  <a:lnTo>
                    <a:pt x="16"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1765586" y="3164049"/>
              <a:ext cx="256388" cy="43856"/>
            </a:xfrm>
            <a:custGeom>
              <a:avLst/>
              <a:gdLst/>
              <a:ahLst/>
              <a:cxnLst/>
              <a:rect l="l" t="t" r="r" b="b"/>
              <a:pathLst>
                <a:path w="2432" h="416" extrusionOk="0">
                  <a:moveTo>
                    <a:pt x="16" y="0"/>
                  </a:moveTo>
                  <a:lnTo>
                    <a:pt x="0" y="81"/>
                  </a:lnTo>
                  <a:lnTo>
                    <a:pt x="2422" y="416"/>
                  </a:lnTo>
                  <a:lnTo>
                    <a:pt x="2432" y="335"/>
                  </a:lnTo>
                  <a:lnTo>
                    <a:pt x="16"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1765586" y="3206745"/>
              <a:ext cx="256388" cy="43856"/>
            </a:xfrm>
            <a:custGeom>
              <a:avLst/>
              <a:gdLst/>
              <a:ahLst/>
              <a:cxnLst/>
              <a:rect l="l" t="t" r="r" b="b"/>
              <a:pathLst>
                <a:path w="2432" h="416" extrusionOk="0">
                  <a:moveTo>
                    <a:pt x="16" y="0"/>
                  </a:moveTo>
                  <a:lnTo>
                    <a:pt x="0" y="81"/>
                  </a:lnTo>
                  <a:lnTo>
                    <a:pt x="2422" y="416"/>
                  </a:lnTo>
                  <a:lnTo>
                    <a:pt x="2432" y="335"/>
                  </a:lnTo>
                  <a:lnTo>
                    <a:pt x="16"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1765586" y="3249440"/>
              <a:ext cx="256388" cy="44488"/>
            </a:xfrm>
            <a:custGeom>
              <a:avLst/>
              <a:gdLst/>
              <a:ahLst/>
              <a:cxnLst/>
              <a:rect l="l" t="t" r="r" b="b"/>
              <a:pathLst>
                <a:path w="2432" h="422" extrusionOk="0">
                  <a:moveTo>
                    <a:pt x="16" y="1"/>
                  </a:moveTo>
                  <a:lnTo>
                    <a:pt x="0" y="82"/>
                  </a:lnTo>
                  <a:lnTo>
                    <a:pt x="2422" y="421"/>
                  </a:lnTo>
                  <a:lnTo>
                    <a:pt x="2432" y="335"/>
                  </a:lnTo>
                  <a:lnTo>
                    <a:pt x="16"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a:off x="1409367" y="1877595"/>
              <a:ext cx="301825" cy="50814"/>
            </a:xfrm>
            <a:custGeom>
              <a:avLst/>
              <a:gdLst/>
              <a:ahLst/>
              <a:cxnLst/>
              <a:rect l="l" t="t" r="r" b="b"/>
              <a:pathLst>
                <a:path w="2863" h="482" extrusionOk="0">
                  <a:moveTo>
                    <a:pt x="16" y="0"/>
                  </a:moveTo>
                  <a:lnTo>
                    <a:pt x="1" y="86"/>
                  </a:lnTo>
                  <a:lnTo>
                    <a:pt x="2853" y="481"/>
                  </a:lnTo>
                  <a:lnTo>
                    <a:pt x="2863" y="395"/>
                  </a:lnTo>
                  <a:lnTo>
                    <a:pt x="16"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a:off x="1409367" y="1920291"/>
              <a:ext cx="301825" cy="50814"/>
            </a:xfrm>
            <a:custGeom>
              <a:avLst/>
              <a:gdLst/>
              <a:ahLst/>
              <a:cxnLst/>
              <a:rect l="l" t="t" r="r" b="b"/>
              <a:pathLst>
                <a:path w="2863" h="482" extrusionOk="0">
                  <a:moveTo>
                    <a:pt x="16" y="0"/>
                  </a:moveTo>
                  <a:lnTo>
                    <a:pt x="1" y="87"/>
                  </a:lnTo>
                  <a:lnTo>
                    <a:pt x="2853" y="482"/>
                  </a:lnTo>
                  <a:lnTo>
                    <a:pt x="2863" y="396"/>
                  </a:lnTo>
                  <a:lnTo>
                    <a:pt x="16"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1409367" y="1962986"/>
              <a:ext cx="301825" cy="50814"/>
            </a:xfrm>
            <a:custGeom>
              <a:avLst/>
              <a:gdLst/>
              <a:ahLst/>
              <a:cxnLst/>
              <a:rect l="l" t="t" r="r" b="b"/>
              <a:pathLst>
                <a:path w="2863" h="482" extrusionOk="0">
                  <a:moveTo>
                    <a:pt x="16" y="1"/>
                  </a:moveTo>
                  <a:lnTo>
                    <a:pt x="1" y="87"/>
                  </a:lnTo>
                  <a:lnTo>
                    <a:pt x="2853" y="482"/>
                  </a:lnTo>
                  <a:lnTo>
                    <a:pt x="2863" y="396"/>
                  </a:lnTo>
                  <a:lnTo>
                    <a:pt x="16"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1409367" y="2005682"/>
              <a:ext cx="301825" cy="50919"/>
            </a:xfrm>
            <a:custGeom>
              <a:avLst/>
              <a:gdLst/>
              <a:ahLst/>
              <a:cxnLst/>
              <a:rect l="l" t="t" r="r" b="b"/>
              <a:pathLst>
                <a:path w="2863" h="483" extrusionOk="0">
                  <a:moveTo>
                    <a:pt x="16" y="1"/>
                  </a:moveTo>
                  <a:lnTo>
                    <a:pt x="1" y="87"/>
                  </a:lnTo>
                  <a:lnTo>
                    <a:pt x="2853" y="482"/>
                  </a:lnTo>
                  <a:lnTo>
                    <a:pt x="2863" y="396"/>
                  </a:lnTo>
                  <a:lnTo>
                    <a:pt x="16"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1409367" y="2049010"/>
              <a:ext cx="301825" cy="50287"/>
            </a:xfrm>
            <a:custGeom>
              <a:avLst/>
              <a:gdLst/>
              <a:ahLst/>
              <a:cxnLst/>
              <a:rect l="l" t="t" r="r" b="b"/>
              <a:pathLst>
                <a:path w="2863" h="477" extrusionOk="0">
                  <a:moveTo>
                    <a:pt x="16" y="0"/>
                  </a:moveTo>
                  <a:lnTo>
                    <a:pt x="1" y="81"/>
                  </a:lnTo>
                  <a:lnTo>
                    <a:pt x="2853" y="476"/>
                  </a:lnTo>
                  <a:lnTo>
                    <a:pt x="2863" y="390"/>
                  </a:lnTo>
                  <a:lnTo>
                    <a:pt x="16"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1409367" y="2091705"/>
              <a:ext cx="301825" cy="50287"/>
            </a:xfrm>
            <a:custGeom>
              <a:avLst/>
              <a:gdLst/>
              <a:ahLst/>
              <a:cxnLst/>
              <a:rect l="l" t="t" r="r" b="b"/>
              <a:pathLst>
                <a:path w="2863" h="477" extrusionOk="0">
                  <a:moveTo>
                    <a:pt x="16" y="1"/>
                  </a:moveTo>
                  <a:lnTo>
                    <a:pt x="1" y="82"/>
                  </a:lnTo>
                  <a:lnTo>
                    <a:pt x="2853" y="477"/>
                  </a:lnTo>
                  <a:lnTo>
                    <a:pt x="2863" y="391"/>
                  </a:lnTo>
                  <a:lnTo>
                    <a:pt x="16"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1409367" y="2134401"/>
              <a:ext cx="301825" cy="50287"/>
            </a:xfrm>
            <a:custGeom>
              <a:avLst/>
              <a:gdLst/>
              <a:ahLst/>
              <a:cxnLst/>
              <a:rect l="l" t="t" r="r" b="b"/>
              <a:pathLst>
                <a:path w="2863" h="477" extrusionOk="0">
                  <a:moveTo>
                    <a:pt x="16" y="1"/>
                  </a:moveTo>
                  <a:lnTo>
                    <a:pt x="1" y="82"/>
                  </a:lnTo>
                  <a:lnTo>
                    <a:pt x="2853" y="477"/>
                  </a:lnTo>
                  <a:lnTo>
                    <a:pt x="2863" y="396"/>
                  </a:lnTo>
                  <a:lnTo>
                    <a:pt x="16"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1409367" y="2177202"/>
              <a:ext cx="301825" cy="50287"/>
            </a:xfrm>
            <a:custGeom>
              <a:avLst/>
              <a:gdLst/>
              <a:ahLst/>
              <a:cxnLst/>
              <a:rect l="l" t="t" r="r" b="b"/>
              <a:pathLst>
                <a:path w="2863" h="477" extrusionOk="0">
                  <a:moveTo>
                    <a:pt x="16" y="0"/>
                  </a:moveTo>
                  <a:lnTo>
                    <a:pt x="1" y="81"/>
                  </a:lnTo>
                  <a:lnTo>
                    <a:pt x="2853" y="476"/>
                  </a:lnTo>
                  <a:lnTo>
                    <a:pt x="2863" y="395"/>
                  </a:lnTo>
                  <a:lnTo>
                    <a:pt x="16"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1409367" y="2219898"/>
              <a:ext cx="301825" cy="50287"/>
            </a:xfrm>
            <a:custGeom>
              <a:avLst/>
              <a:gdLst/>
              <a:ahLst/>
              <a:cxnLst/>
              <a:rect l="l" t="t" r="r" b="b"/>
              <a:pathLst>
                <a:path w="2863" h="477" extrusionOk="0">
                  <a:moveTo>
                    <a:pt x="16" y="0"/>
                  </a:moveTo>
                  <a:lnTo>
                    <a:pt x="1" y="81"/>
                  </a:lnTo>
                  <a:lnTo>
                    <a:pt x="2853" y="476"/>
                  </a:lnTo>
                  <a:lnTo>
                    <a:pt x="2863" y="395"/>
                  </a:lnTo>
                  <a:lnTo>
                    <a:pt x="16"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1409367" y="2262593"/>
              <a:ext cx="301825" cy="50287"/>
            </a:xfrm>
            <a:custGeom>
              <a:avLst/>
              <a:gdLst/>
              <a:ahLst/>
              <a:cxnLst/>
              <a:rect l="l" t="t" r="r" b="b"/>
              <a:pathLst>
                <a:path w="2863" h="477" extrusionOk="0">
                  <a:moveTo>
                    <a:pt x="16" y="1"/>
                  </a:moveTo>
                  <a:lnTo>
                    <a:pt x="1" y="82"/>
                  </a:lnTo>
                  <a:lnTo>
                    <a:pt x="2853" y="477"/>
                  </a:lnTo>
                  <a:lnTo>
                    <a:pt x="2863" y="396"/>
                  </a:lnTo>
                  <a:lnTo>
                    <a:pt x="16"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1409367" y="2305289"/>
              <a:ext cx="301825" cy="50287"/>
            </a:xfrm>
            <a:custGeom>
              <a:avLst/>
              <a:gdLst/>
              <a:ahLst/>
              <a:cxnLst/>
              <a:rect l="l" t="t" r="r" b="b"/>
              <a:pathLst>
                <a:path w="2863" h="477" extrusionOk="0">
                  <a:moveTo>
                    <a:pt x="16" y="1"/>
                  </a:moveTo>
                  <a:lnTo>
                    <a:pt x="1" y="82"/>
                  </a:lnTo>
                  <a:lnTo>
                    <a:pt x="2853" y="477"/>
                  </a:lnTo>
                  <a:lnTo>
                    <a:pt x="2863" y="396"/>
                  </a:lnTo>
                  <a:lnTo>
                    <a:pt x="16"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a:off x="1064428" y="1830050"/>
              <a:ext cx="301298" cy="50287"/>
            </a:xfrm>
            <a:custGeom>
              <a:avLst/>
              <a:gdLst/>
              <a:ahLst/>
              <a:cxnLst/>
              <a:rect l="l" t="t" r="r" b="b"/>
              <a:pathLst>
                <a:path w="2858" h="477" extrusionOk="0">
                  <a:moveTo>
                    <a:pt x="15" y="0"/>
                  </a:moveTo>
                  <a:lnTo>
                    <a:pt x="0" y="81"/>
                  </a:lnTo>
                  <a:lnTo>
                    <a:pt x="2847" y="477"/>
                  </a:lnTo>
                  <a:lnTo>
                    <a:pt x="2857" y="396"/>
                  </a:lnTo>
                  <a:lnTo>
                    <a:pt x="15"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3"/>
            <p:cNvSpPr/>
            <p:nvPr/>
          </p:nvSpPr>
          <p:spPr>
            <a:xfrm>
              <a:off x="1064428" y="1872746"/>
              <a:ext cx="301298" cy="50287"/>
            </a:xfrm>
            <a:custGeom>
              <a:avLst/>
              <a:gdLst/>
              <a:ahLst/>
              <a:cxnLst/>
              <a:rect l="l" t="t" r="r" b="b"/>
              <a:pathLst>
                <a:path w="2858" h="477" extrusionOk="0">
                  <a:moveTo>
                    <a:pt x="15" y="1"/>
                  </a:moveTo>
                  <a:lnTo>
                    <a:pt x="0" y="82"/>
                  </a:lnTo>
                  <a:lnTo>
                    <a:pt x="2847" y="477"/>
                  </a:lnTo>
                  <a:lnTo>
                    <a:pt x="2857" y="396"/>
                  </a:lnTo>
                  <a:lnTo>
                    <a:pt x="15"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1064428" y="1915441"/>
              <a:ext cx="301298" cy="50392"/>
            </a:xfrm>
            <a:custGeom>
              <a:avLst/>
              <a:gdLst/>
              <a:ahLst/>
              <a:cxnLst/>
              <a:rect l="l" t="t" r="r" b="b"/>
              <a:pathLst>
                <a:path w="2858" h="478" extrusionOk="0">
                  <a:moveTo>
                    <a:pt x="15" y="1"/>
                  </a:moveTo>
                  <a:lnTo>
                    <a:pt x="0" y="82"/>
                  </a:lnTo>
                  <a:lnTo>
                    <a:pt x="2847" y="477"/>
                  </a:lnTo>
                  <a:lnTo>
                    <a:pt x="2857" y="396"/>
                  </a:lnTo>
                  <a:lnTo>
                    <a:pt x="15"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1064428" y="1958242"/>
              <a:ext cx="301298" cy="50287"/>
            </a:xfrm>
            <a:custGeom>
              <a:avLst/>
              <a:gdLst/>
              <a:ahLst/>
              <a:cxnLst/>
              <a:rect l="l" t="t" r="r" b="b"/>
              <a:pathLst>
                <a:path w="2858" h="477" extrusionOk="0">
                  <a:moveTo>
                    <a:pt x="15" y="0"/>
                  </a:moveTo>
                  <a:lnTo>
                    <a:pt x="0" y="81"/>
                  </a:lnTo>
                  <a:lnTo>
                    <a:pt x="2847" y="476"/>
                  </a:lnTo>
                  <a:lnTo>
                    <a:pt x="2857" y="395"/>
                  </a:lnTo>
                  <a:lnTo>
                    <a:pt x="15"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3"/>
            <p:cNvSpPr/>
            <p:nvPr/>
          </p:nvSpPr>
          <p:spPr>
            <a:xfrm>
              <a:off x="1064428" y="2000938"/>
              <a:ext cx="301298" cy="50287"/>
            </a:xfrm>
            <a:custGeom>
              <a:avLst/>
              <a:gdLst/>
              <a:ahLst/>
              <a:cxnLst/>
              <a:rect l="l" t="t" r="r" b="b"/>
              <a:pathLst>
                <a:path w="2858" h="477" extrusionOk="0">
                  <a:moveTo>
                    <a:pt x="15" y="0"/>
                  </a:moveTo>
                  <a:lnTo>
                    <a:pt x="0" y="87"/>
                  </a:lnTo>
                  <a:lnTo>
                    <a:pt x="2847" y="477"/>
                  </a:lnTo>
                  <a:lnTo>
                    <a:pt x="2857" y="396"/>
                  </a:lnTo>
                  <a:lnTo>
                    <a:pt x="15"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1064428" y="2043633"/>
              <a:ext cx="301298" cy="50287"/>
            </a:xfrm>
            <a:custGeom>
              <a:avLst/>
              <a:gdLst/>
              <a:ahLst/>
              <a:cxnLst/>
              <a:rect l="l" t="t" r="r" b="b"/>
              <a:pathLst>
                <a:path w="2858" h="477" extrusionOk="0">
                  <a:moveTo>
                    <a:pt x="15" y="1"/>
                  </a:moveTo>
                  <a:lnTo>
                    <a:pt x="0" y="87"/>
                  </a:lnTo>
                  <a:lnTo>
                    <a:pt x="2847" y="477"/>
                  </a:lnTo>
                  <a:lnTo>
                    <a:pt x="2857" y="396"/>
                  </a:lnTo>
                  <a:lnTo>
                    <a:pt x="15"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1064428" y="2086329"/>
              <a:ext cx="301298" cy="50392"/>
            </a:xfrm>
            <a:custGeom>
              <a:avLst/>
              <a:gdLst/>
              <a:ahLst/>
              <a:cxnLst/>
              <a:rect l="l" t="t" r="r" b="b"/>
              <a:pathLst>
                <a:path w="2858" h="478" extrusionOk="0">
                  <a:moveTo>
                    <a:pt x="15" y="1"/>
                  </a:moveTo>
                  <a:lnTo>
                    <a:pt x="0" y="87"/>
                  </a:lnTo>
                  <a:lnTo>
                    <a:pt x="2847" y="477"/>
                  </a:lnTo>
                  <a:lnTo>
                    <a:pt x="2857" y="396"/>
                  </a:lnTo>
                  <a:lnTo>
                    <a:pt x="15"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1064428" y="2129130"/>
              <a:ext cx="301298" cy="50287"/>
            </a:xfrm>
            <a:custGeom>
              <a:avLst/>
              <a:gdLst/>
              <a:ahLst/>
              <a:cxnLst/>
              <a:rect l="l" t="t" r="r" b="b"/>
              <a:pathLst>
                <a:path w="2858" h="477" extrusionOk="0">
                  <a:moveTo>
                    <a:pt x="15" y="0"/>
                  </a:moveTo>
                  <a:lnTo>
                    <a:pt x="0" y="86"/>
                  </a:lnTo>
                  <a:lnTo>
                    <a:pt x="2847" y="476"/>
                  </a:lnTo>
                  <a:lnTo>
                    <a:pt x="2857" y="395"/>
                  </a:lnTo>
                  <a:lnTo>
                    <a:pt x="15"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1064428" y="2171826"/>
              <a:ext cx="301298" cy="50814"/>
            </a:xfrm>
            <a:custGeom>
              <a:avLst/>
              <a:gdLst/>
              <a:ahLst/>
              <a:cxnLst/>
              <a:rect l="l" t="t" r="r" b="b"/>
              <a:pathLst>
                <a:path w="2858" h="482" extrusionOk="0">
                  <a:moveTo>
                    <a:pt x="15" y="0"/>
                  </a:moveTo>
                  <a:lnTo>
                    <a:pt x="0" y="86"/>
                  </a:lnTo>
                  <a:lnTo>
                    <a:pt x="2847" y="482"/>
                  </a:lnTo>
                  <a:lnTo>
                    <a:pt x="2857" y="395"/>
                  </a:lnTo>
                  <a:lnTo>
                    <a:pt x="15"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1064428" y="2214521"/>
              <a:ext cx="301298" cy="50814"/>
            </a:xfrm>
            <a:custGeom>
              <a:avLst/>
              <a:gdLst/>
              <a:ahLst/>
              <a:cxnLst/>
              <a:rect l="l" t="t" r="r" b="b"/>
              <a:pathLst>
                <a:path w="2858" h="482" extrusionOk="0">
                  <a:moveTo>
                    <a:pt x="15" y="1"/>
                  </a:moveTo>
                  <a:lnTo>
                    <a:pt x="0" y="87"/>
                  </a:lnTo>
                  <a:lnTo>
                    <a:pt x="2847" y="482"/>
                  </a:lnTo>
                  <a:lnTo>
                    <a:pt x="2857" y="396"/>
                  </a:lnTo>
                  <a:lnTo>
                    <a:pt x="15"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1064428" y="2257217"/>
              <a:ext cx="301298" cy="50919"/>
            </a:xfrm>
            <a:custGeom>
              <a:avLst/>
              <a:gdLst/>
              <a:ahLst/>
              <a:cxnLst/>
              <a:rect l="l" t="t" r="r" b="b"/>
              <a:pathLst>
                <a:path w="2858" h="483" extrusionOk="0">
                  <a:moveTo>
                    <a:pt x="15" y="1"/>
                  </a:moveTo>
                  <a:lnTo>
                    <a:pt x="0" y="87"/>
                  </a:lnTo>
                  <a:lnTo>
                    <a:pt x="2847" y="482"/>
                  </a:lnTo>
                  <a:lnTo>
                    <a:pt x="2857" y="396"/>
                  </a:lnTo>
                  <a:lnTo>
                    <a:pt x="15"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1766113" y="3299621"/>
              <a:ext cx="549567" cy="149173"/>
            </a:xfrm>
            <a:custGeom>
              <a:avLst/>
              <a:gdLst/>
              <a:ahLst/>
              <a:cxnLst/>
              <a:rect l="l" t="t" r="r" b="b"/>
              <a:pathLst>
                <a:path w="5213" h="1415" extrusionOk="0">
                  <a:moveTo>
                    <a:pt x="0" y="1"/>
                  </a:moveTo>
                  <a:lnTo>
                    <a:pt x="0" y="690"/>
                  </a:lnTo>
                  <a:lnTo>
                    <a:pt x="5213" y="1414"/>
                  </a:lnTo>
                  <a:lnTo>
                    <a:pt x="5213" y="720"/>
                  </a:lnTo>
                  <a:lnTo>
                    <a:pt x="0"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826808" y="2318888"/>
              <a:ext cx="441720" cy="637490"/>
            </a:xfrm>
            <a:custGeom>
              <a:avLst/>
              <a:gdLst/>
              <a:ahLst/>
              <a:cxnLst/>
              <a:rect l="l" t="t" r="r" b="b"/>
              <a:pathLst>
                <a:path w="4190" h="6047" extrusionOk="0">
                  <a:moveTo>
                    <a:pt x="2175" y="1"/>
                  </a:moveTo>
                  <a:cubicBezTo>
                    <a:pt x="1886" y="1"/>
                    <a:pt x="551" y="1638"/>
                    <a:pt x="279" y="2004"/>
                  </a:cubicBezTo>
                  <a:cubicBezTo>
                    <a:pt x="0" y="2379"/>
                    <a:pt x="101" y="5135"/>
                    <a:pt x="101" y="5135"/>
                  </a:cubicBezTo>
                  <a:lnTo>
                    <a:pt x="1185" y="6047"/>
                  </a:lnTo>
                  <a:cubicBezTo>
                    <a:pt x="2989" y="5302"/>
                    <a:pt x="2543" y="3397"/>
                    <a:pt x="2543" y="3397"/>
                  </a:cubicBezTo>
                  <a:cubicBezTo>
                    <a:pt x="2543" y="3397"/>
                    <a:pt x="4189" y="2779"/>
                    <a:pt x="4169" y="2587"/>
                  </a:cubicBezTo>
                  <a:cubicBezTo>
                    <a:pt x="4165" y="2531"/>
                    <a:pt x="4035" y="2512"/>
                    <a:pt x="3852" y="2512"/>
                  </a:cubicBezTo>
                  <a:cubicBezTo>
                    <a:pt x="3400" y="2512"/>
                    <a:pt x="2624" y="2632"/>
                    <a:pt x="2624" y="2632"/>
                  </a:cubicBezTo>
                  <a:cubicBezTo>
                    <a:pt x="2624" y="2632"/>
                    <a:pt x="4128" y="1695"/>
                    <a:pt x="4037" y="1447"/>
                  </a:cubicBezTo>
                  <a:cubicBezTo>
                    <a:pt x="4026" y="1415"/>
                    <a:pt x="3987" y="1401"/>
                    <a:pt x="3927" y="1401"/>
                  </a:cubicBezTo>
                  <a:cubicBezTo>
                    <a:pt x="3528" y="1401"/>
                    <a:pt x="2219" y="2025"/>
                    <a:pt x="2219" y="2025"/>
                  </a:cubicBezTo>
                  <a:cubicBezTo>
                    <a:pt x="2219" y="2025"/>
                    <a:pt x="3703" y="434"/>
                    <a:pt x="3470" y="292"/>
                  </a:cubicBezTo>
                  <a:cubicBezTo>
                    <a:pt x="3460" y="286"/>
                    <a:pt x="3447" y="283"/>
                    <a:pt x="3431" y="283"/>
                  </a:cubicBezTo>
                  <a:cubicBezTo>
                    <a:pt x="3081" y="283"/>
                    <a:pt x="1434" y="1731"/>
                    <a:pt x="1434" y="1731"/>
                  </a:cubicBezTo>
                  <a:cubicBezTo>
                    <a:pt x="1434" y="1731"/>
                    <a:pt x="2442" y="79"/>
                    <a:pt x="2193" y="3"/>
                  </a:cubicBezTo>
                  <a:cubicBezTo>
                    <a:pt x="2188" y="2"/>
                    <a:pt x="2182" y="1"/>
                    <a:pt x="2175" y="1"/>
                  </a:cubicBezTo>
                  <a:close/>
                </a:path>
              </a:pathLst>
            </a:custGeom>
            <a:solidFill>
              <a:srgbClr val="FA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3492601" y="2318888"/>
              <a:ext cx="441720" cy="637490"/>
            </a:xfrm>
            <a:custGeom>
              <a:avLst/>
              <a:gdLst/>
              <a:ahLst/>
              <a:cxnLst/>
              <a:rect l="l" t="t" r="r" b="b"/>
              <a:pathLst>
                <a:path w="4190" h="6047" extrusionOk="0">
                  <a:moveTo>
                    <a:pt x="2015" y="1"/>
                  </a:moveTo>
                  <a:cubicBezTo>
                    <a:pt x="2008" y="1"/>
                    <a:pt x="2002" y="2"/>
                    <a:pt x="1996" y="3"/>
                  </a:cubicBezTo>
                  <a:cubicBezTo>
                    <a:pt x="1748" y="79"/>
                    <a:pt x="2756" y="1731"/>
                    <a:pt x="2756" y="1731"/>
                  </a:cubicBezTo>
                  <a:cubicBezTo>
                    <a:pt x="2756" y="1731"/>
                    <a:pt x="1109" y="283"/>
                    <a:pt x="759" y="283"/>
                  </a:cubicBezTo>
                  <a:cubicBezTo>
                    <a:pt x="743" y="283"/>
                    <a:pt x="730" y="286"/>
                    <a:pt x="720" y="292"/>
                  </a:cubicBezTo>
                  <a:cubicBezTo>
                    <a:pt x="487" y="434"/>
                    <a:pt x="1971" y="2025"/>
                    <a:pt x="1971" y="2025"/>
                  </a:cubicBezTo>
                  <a:cubicBezTo>
                    <a:pt x="1971" y="2025"/>
                    <a:pt x="662" y="1401"/>
                    <a:pt x="263" y="1401"/>
                  </a:cubicBezTo>
                  <a:cubicBezTo>
                    <a:pt x="203" y="1401"/>
                    <a:pt x="164" y="1415"/>
                    <a:pt x="152" y="1447"/>
                  </a:cubicBezTo>
                  <a:cubicBezTo>
                    <a:pt x="61" y="1695"/>
                    <a:pt x="1566" y="2632"/>
                    <a:pt x="1566" y="2632"/>
                  </a:cubicBezTo>
                  <a:cubicBezTo>
                    <a:pt x="1566" y="2632"/>
                    <a:pt x="790" y="2512"/>
                    <a:pt x="338" y="2512"/>
                  </a:cubicBezTo>
                  <a:cubicBezTo>
                    <a:pt x="155" y="2512"/>
                    <a:pt x="25" y="2531"/>
                    <a:pt x="21" y="2587"/>
                  </a:cubicBezTo>
                  <a:cubicBezTo>
                    <a:pt x="0" y="2779"/>
                    <a:pt x="1647" y="3397"/>
                    <a:pt x="1647" y="3397"/>
                  </a:cubicBezTo>
                  <a:cubicBezTo>
                    <a:pt x="1647" y="3397"/>
                    <a:pt x="1201" y="5302"/>
                    <a:pt x="3004" y="6047"/>
                  </a:cubicBezTo>
                  <a:lnTo>
                    <a:pt x="4088" y="5135"/>
                  </a:lnTo>
                  <a:cubicBezTo>
                    <a:pt x="4088" y="5135"/>
                    <a:pt x="4190" y="2379"/>
                    <a:pt x="3911" y="2004"/>
                  </a:cubicBezTo>
                  <a:cubicBezTo>
                    <a:pt x="3639" y="1638"/>
                    <a:pt x="2303" y="1"/>
                    <a:pt x="2015" y="1"/>
                  </a:cubicBezTo>
                  <a:close/>
                </a:path>
              </a:pathLst>
            </a:custGeom>
            <a:solidFill>
              <a:srgbClr val="FAC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13"/>
          <p:cNvSpPr txBox="1"/>
          <p:nvPr/>
        </p:nvSpPr>
        <p:spPr>
          <a:xfrm>
            <a:off x="5613525" y="3183800"/>
            <a:ext cx="3265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latin typeface="Roboto"/>
                <a:ea typeface="Roboto"/>
                <a:cs typeface="Roboto"/>
                <a:sym typeface="Roboto"/>
              </a:rPr>
              <a:t>A140 Team 6</a:t>
            </a:r>
            <a:endParaRPr sz="2000" b="1" dirty="0">
              <a:latin typeface="Roboto"/>
              <a:ea typeface="Roboto"/>
              <a:cs typeface="Roboto"/>
              <a:sym typeface="Roboto"/>
            </a:endParaRPr>
          </a:p>
        </p:txBody>
      </p:sp>
      <p:pic>
        <p:nvPicPr>
          <p:cNvPr id="38" name="Audio 37">
            <a:hlinkClick r:id="" action="ppaction://media"/>
            <a:extLst>
              <a:ext uri="{FF2B5EF4-FFF2-40B4-BE49-F238E27FC236}">
                <a16:creationId xmlns:a16="http://schemas.microsoft.com/office/drawing/2014/main" id="{B36BBD96-D530-7864-561A-73899DA9D6A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pic>
        <p:nvPicPr>
          <p:cNvPr id="39" name="Audio 38">
            <a:hlinkClick r:id="" action="ppaction://media"/>
            <a:extLst>
              <a:ext uri="{FF2B5EF4-FFF2-40B4-BE49-F238E27FC236}">
                <a16:creationId xmlns:a16="http://schemas.microsoft.com/office/drawing/2014/main" id="{339B1FCF-4E78-133C-DE4D-F3D7E9FE7C7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3682"/>
    </mc:Choice>
    <mc:Fallback xmlns="">
      <p:transition spd="slow" advTm="13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8"/>
                </p:tgtEl>
              </p:cMediaNode>
            </p:audio>
            <p:audio isNarration="1">
              <p:cMediaNode vol="80000" showWhenStopped="0">
                <p:cTn id="11" fill="hold" display="0">
                  <p:stCondLst>
                    <p:cond delay="indefinite"/>
                  </p:stCondLst>
                  <p:endCondLst>
                    <p:cond evt="onStopAudio" delay="0">
                      <p:tgtEl>
                        <p:sldTgt/>
                      </p:tgtEl>
                    </p:cond>
                  </p:endCondLst>
                </p:cTn>
                <p:tgtEl>
                  <p:spTgt spid="3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22"/>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Exploratory Data Analysis and Visualization</a:t>
            </a:r>
            <a:endParaRPr sz="3000"/>
          </a:p>
        </p:txBody>
      </p:sp>
      <p:grpSp>
        <p:nvGrpSpPr>
          <p:cNvPr id="585" name="Google Shape;585;p22"/>
          <p:cNvGrpSpPr/>
          <p:nvPr/>
        </p:nvGrpSpPr>
        <p:grpSpPr>
          <a:xfrm>
            <a:off x="3025013" y="1240350"/>
            <a:ext cx="3093969" cy="3490050"/>
            <a:chOff x="3038238" y="1253150"/>
            <a:chExt cx="3093969" cy="3490050"/>
          </a:xfrm>
        </p:grpSpPr>
        <p:sp>
          <p:nvSpPr>
            <p:cNvPr id="586" name="Google Shape;586;p22"/>
            <p:cNvSpPr/>
            <p:nvPr/>
          </p:nvSpPr>
          <p:spPr>
            <a:xfrm>
              <a:off x="4660455" y="2255309"/>
              <a:ext cx="56963" cy="63701"/>
            </a:xfrm>
            <a:custGeom>
              <a:avLst/>
              <a:gdLst/>
              <a:ahLst/>
              <a:cxnLst/>
              <a:rect l="l" t="t" r="r" b="b"/>
              <a:pathLst>
                <a:path w="558" h="624" extrusionOk="0">
                  <a:moveTo>
                    <a:pt x="76" y="507"/>
                  </a:moveTo>
                  <a:cubicBezTo>
                    <a:pt x="0" y="360"/>
                    <a:pt x="289" y="0"/>
                    <a:pt x="441" y="102"/>
                  </a:cubicBezTo>
                  <a:cubicBezTo>
                    <a:pt x="557" y="178"/>
                    <a:pt x="390" y="451"/>
                    <a:pt x="329" y="517"/>
                  </a:cubicBezTo>
                  <a:cubicBezTo>
                    <a:pt x="238" y="624"/>
                    <a:pt x="117" y="593"/>
                    <a:pt x="76" y="507"/>
                  </a:cubicBezTo>
                  <a:close/>
                </a:path>
              </a:pathLst>
            </a:custGeom>
            <a:solidFill>
              <a:srgbClr val="C6C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a:off x="3038238" y="1811652"/>
              <a:ext cx="1015235" cy="627312"/>
            </a:xfrm>
            <a:custGeom>
              <a:avLst/>
              <a:gdLst/>
              <a:ahLst/>
              <a:cxnLst/>
              <a:rect l="l" t="t" r="r" b="b"/>
              <a:pathLst>
                <a:path w="9945" h="6145" extrusionOk="0">
                  <a:moveTo>
                    <a:pt x="9549" y="6145"/>
                  </a:moveTo>
                  <a:lnTo>
                    <a:pt x="395" y="6145"/>
                  </a:lnTo>
                  <a:cubicBezTo>
                    <a:pt x="178" y="6145"/>
                    <a:pt x="0" y="5967"/>
                    <a:pt x="0" y="5750"/>
                  </a:cubicBezTo>
                  <a:lnTo>
                    <a:pt x="0" y="400"/>
                  </a:lnTo>
                  <a:cubicBezTo>
                    <a:pt x="0" y="178"/>
                    <a:pt x="178" y="0"/>
                    <a:pt x="395" y="0"/>
                  </a:cubicBezTo>
                  <a:lnTo>
                    <a:pt x="9549" y="0"/>
                  </a:lnTo>
                  <a:cubicBezTo>
                    <a:pt x="9767" y="0"/>
                    <a:pt x="9944" y="178"/>
                    <a:pt x="9944" y="400"/>
                  </a:cubicBezTo>
                  <a:lnTo>
                    <a:pt x="9944" y="5750"/>
                  </a:lnTo>
                  <a:cubicBezTo>
                    <a:pt x="9944" y="5967"/>
                    <a:pt x="9767" y="6145"/>
                    <a:pt x="9549" y="61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a:off x="3231585" y="1949159"/>
              <a:ext cx="495010" cy="102"/>
            </a:xfrm>
            <a:custGeom>
              <a:avLst/>
              <a:gdLst/>
              <a:ahLst/>
              <a:cxnLst/>
              <a:rect l="l" t="t" r="r" b="b"/>
              <a:pathLst>
                <a:path w="4849" h="1" fill="none" extrusionOk="0">
                  <a:moveTo>
                    <a:pt x="1" y="1"/>
                  </a:moveTo>
                  <a:lnTo>
                    <a:pt x="4849"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a:off x="3231585" y="2020516"/>
              <a:ext cx="495010" cy="102"/>
            </a:xfrm>
            <a:custGeom>
              <a:avLst/>
              <a:gdLst/>
              <a:ahLst/>
              <a:cxnLst/>
              <a:rect l="l" t="t" r="r" b="b"/>
              <a:pathLst>
                <a:path w="4849" h="1" fill="none" extrusionOk="0">
                  <a:moveTo>
                    <a:pt x="1" y="1"/>
                  </a:moveTo>
                  <a:lnTo>
                    <a:pt x="4849"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a:off x="3231585" y="2092383"/>
              <a:ext cx="204885" cy="102"/>
            </a:xfrm>
            <a:custGeom>
              <a:avLst/>
              <a:gdLst/>
              <a:ahLst/>
              <a:cxnLst/>
              <a:rect l="l" t="t" r="r" b="b"/>
              <a:pathLst>
                <a:path w="2007" h="1" fill="none" extrusionOk="0">
                  <a:moveTo>
                    <a:pt x="1" y="1"/>
                  </a:moveTo>
                  <a:lnTo>
                    <a:pt x="2007"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3231585" y="2161187"/>
              <a:ext cx="495010" cy="102"/>
            </a:xfrm>
            <a:custGeom>
              <a:avLst/>
              <a:gdLst/>
              <a:ahLst/>
              <a:cxnLst/>
              <a:rect l="l" t="t" r="r" b="b"/>
              <a:pathLst>
                <a:path w="4849" h="1" fill="none" extrusionOk="0">
                  <a:moveTo>
                    <a:pt x="1" y="1"/>
                  </a:moveTo>
                  <a:lnTo>
                    <a:pt x="4849"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3231585" y="2233055"/>
              <a:ext cx="495010" cy="102"/>
            </a:xfrm>
            <a:custGeom>
              <a:avLst/>
              <a:gdLst/>
              <a:ahLst/>
              <a:cxnLst/>
              <a:rect l="l" t="t" r="r" b="b"/>
              <a:pathLst>
                <a:path w="4849" h="1" fill="none" extrusionOk="0">
                  <a:moveTo>
                    <a:pt x="1" y="1"/>
                  </a:moveTo>
                  <a:lnTo>
                    <a:pt x="4849"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3231585" y="2304411"/>
              <a:ext cx="204885" cy="102"/>
            </a:xfrm>
            <a:custGeom>
              <a:avLst/>
              <a:gdLst/>
              <a:ahLst/>
              <a:cxnLst/>
              <a:rect l="l" t="t" r="r" b="b"/>
              <a:pathLst>
                <a:path w="2007" h="1" fill="none" extrusionOk="0">
                  <a:moveTo>
                    <a:pt x="1" y="1"/>
                  </a:moveTo>
                  <a:lnTo>
                    <a:pt x="2007"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a:off x="4821237" y="3467965"/>
              <a:ext cx="722558" cy="359441"/>
            </a:xfrm>
            <a:custGeom>
              <a:avLst/>
              <a:gdLst/>
              <a:ahLst/>
              <a:cxnLst/>
              <a:rect l="l" t="t" r="r" b="b"/>
              <a:pathLst>
                <a:path w="7078" h="3521" extrusionOk="0">
                  <a:moveTo>
                    <a:pt x="6788" y="3521"/>
                  </a:moveTo>
                  <a:lnTo>
                    <a:pt x="289" y="3521"/>
                  </a:lnTo>
                  <a:cubicBezTo>
                    <a:pt x="132" y="3521"/>
                    <a:pt x="0" y="3394"/>
                    <a:pt x="0" y="3232"/>
                  </a:cubicBezTo>
                  <a:lnTo>
                    <a:pt x="0" y="289"/>
                  </a:lnTo>
                  <a:cubicBezTo>
                    <a:pt x="0" y="132"/>
                    <a:pt x="132" y="0"/>
                    <a:pt x="289" y="0"/>
                  </a:cubicBezTo>
                  <a:lnTo>
                    <a:pt x="6788" y="0"/>
                  </a:lnTo>
                  <a:cubicBezTo>
                    <a:pt x="6950" y="0"/>
                    <a:pt x="7077" y="132"/>
                    <a:pt x="7077" y="289"/>
                  </a:cubicBezTo>
                  <a:lnTo>
                    <a:pt x="7077" y="3232"/>
                  </a:lnTo>
                  <a:cubicBezTo>
                    <a:pt x="7077" y="3394"/>
                    <a:pt x="6950" y="3521"/>
                    <a:pt x="6788" y="35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a:off x="4963950" y="3608126"/>
              <a:ext cx="74624" cy="99839"/>
            </a:xfrm>
            <a:custGeom>
              <a:avLst/>
              <a:gdLst/>
              <a:ahLst/>
              <a:cxnLst/>
              <a:rect l="l" t="t" r="r" b="b"/>
              <a:pathLst>
                <a:path w="731" h="978" extrusionOk="0">
                  <a:moveTo>
                    <a:pt x="1" y="0"/>
                  </a:moveTo>
                  <a:lnTo>
                    <a:pt x="730" y="0"/>
                  </a:lnTo>
                  <a:lnTo>
                    <a:pt x="730" y="203"/>
                  </a:lnTo>
                  <a:lnTo>
                    <a:pt x="254" y="203"/>
                  </a:lnTo>
                  <a:lnTo>
                    <a:pt x="254" y="420"/>
                  </a:lnTo>
                  <a:lnTo>
                    <a:pt x="690" y="420"/>
                  </a:lnTo>
                  <a:lnTo>
                    <a:pt x="690" y="623"/>
                  </a:lnTo>
                  <a:lnTo>
                    <a:pt x="254" y="623"/>
                  </a:lnTo>
                  <a:lnTo>
                    <a:pt x="254" y="978"/>
                  </a:lnTo>
                  <a:lnTo>
                    <a:pt x="1" y="9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a:off x="5040003" y="3608126"/>
              <a:ext cx="111783" cy="99839"/>
            </a:xfrm>
            <a:custGeom>
              <a:avLst/>
              <a:gdLst/>
              <a:ahLst/>
              <a:cxnLst/>
              <a:rect l="l" t="t" r="r" b="b"/>
              <a:pathLst>
                <a:path w="1095" h="978" extrusionOk="0">
                  <a:moveTo>
                    <a:pt x="821" y="978"/>
                  </a:moveTo>
                  <a:lnTo>
                    <a:pt x="755" y="805"/>
                  </a:lnTo>
                  <a:lnTo>
                    <a:pt x="335" y="805"/>
                  </a:lnTo>
                  <a:lnTo>
                    <a:pt x="264" y="978"/>
                  </a:lnTo>
                  <a:lnTo>
                    <a:pt x="0" y="978"/>
                  </a:lnTo>
                  <a:lnTo>
                    <a:pt x="421" y="0"/>
                  </a:lnTo>
                  <a:lnTo>
                    <a:pt x="684" y="0"/>
                  </a:lnTo>
                  <a:lnTo>
                    <a:pt x="1094" y="978"/>
                  </a:lnTo>
                  <a:close/>
                  <a:moveTo>
                    <a:pt x="411" y="608"/>
                  </a:moveTo>
                  <a:lnTo>
                    <a:pt x="679" y="608"/>
                  </a:lnTo>
                  <a:lnTo>
                    <a:pt x="547" y="26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a:off x="5159441" y="3608126"/>
              <a:ext cx="96266" cy="99839"/>
            </a:xfrm>
            <a:custGeom>
              <a:avLst/>
              <a:gdLst/>
              <a:ahLst/>
              <a:cxnLst/>
              <a:rect l="l" t="t" r="r" b="b"/>
              <a:pathLst>
                <a:path w="943" h="978" extrusionOk="0">
                  <a:moveTo>
                    <a:pt x="943" y="978"/>
                  </a:moveTo>
                  <a:lnTo>
                    <a:pt x="634" y="978"/>
                  </a:lnTo>
                  <a:lnTo>
                    <a:pt x="380" y="598"/>
                  </a:lnTo>
                  <a:lnTo>
                    <a:pt x="259" y="735"/>
                  </a:lnTo>
                  <a:lnTo>
                    <a:pt x="259" y="978"/>
                  </a:lnTo>
                  <a:lnTo>
                    <a:pt x="0" y="978"/>
                  </a:lnTo>
                  <a:lnTo>
                    <a:pt x="0" y="0"/>
                  </a:lnTo>
                  <a:lnTo>
                    <a:pt x="259" y="0"/>
                  </a:lnTo>
                  <a:lnTo>
                    <a:pt x="259" y="426"/>
                  </a:lnTo>
                  <a:lnTo>
                    <a:pt x="623" y="0"/>
                  </a:lnTo>
                  <a:lnTo>
                    <a:pt x="917" y="0"/>
                  </a:lnTo>
                  <a:lnTo>
                    <a:pt x="558" y="4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a:off x="5264894" y="3608126"/>
              <a:ext cx="80239" cy="99839"/>
            </a:xfrm>
            <a:custGeom>
              <a:avLst/>
              <a:gdLst/>
              <a:ahLst/>
              <a:cxnLst/>
              <a:rect l="l" t="t" r="r" b="b"/>
              <a:pathLst>
                <a:path w="786" h="978" extrusionOk="0">
                  <a:moveTo>
                    <a:pt x="1" y="0"/>
                  </a:moveTo>
                  <a:lnTo>
                    <a:pt x="771" y="0"/>
                  </a:lnTo>
                  <a:lnTo>
                    <a:pt x="771" y="203"/>
                  </a:lnTo>
                  <a:lnTo>
                    <a:pt x="254" y="203"/>
                  </a:lnTo>
                  <a:lnTo>
                    <a:pt x="254" y="385"/>
                  </a:lnTo>
                  <a:lnTo>
                    <a:pt x="720" y="385"/>
                  </a:lnTo>
                  <a:lnTo>
                    <a:pt x="720" y="588"/>
                  </a:lnTo>
                  <a:lnTo>
                    <a:pt x="254" y="593"/>
                  </a:lnTo>
                  <a:lnTo>
                    <a:pt x="254" y="775"/>
                  </a:lnTo>
                  <a:lnTo>
                    <a:pt x="786" y="775"/>
                  </a:lnTo>
                  <a:lnTo>
                    <a:pt x="786" y="978"/>
                  </a:lnTo>
                  <a:lnTo>
                    <a:pt x="1" y="9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a:off x="4574092" y="1423834"/>
              <a:ext cx="799530" cy="491846"/>
            </a:xfrm>
            <a:custGeom>
              <a:avLst/>
              <a:gdLst/>
              <a:ahLst/>
              <a:cxnLst/>
              <a:rect l="l" t="t" r="r" b="b"/>
              <a:pathLst>
                <a:path w="7832" h="4818" extrusionOk="0">
                  <a:moveTo>
                    <a:pt x="7517" y="4817"/>
                  </a:moveTo>
                  <a:lnTo>
                    <a:pt x="314" y="4817"/>
                  </a:lnTo>
                  <a:cubicBezTo>
                    <a:pt x="142" y="4817"/>
                    <a:pt x="0" y="4676"/>
                    <a:pt x="0" y="4503"/>
                  </a:cubicBezTo>
                  <a:lnTo>
                    <a:pt x="0" y="314"/>
                  </a:lnTo>
                  <a:cubicBezTo>
                    <a:pt x="0" y="142"/>
                    <a:pt x="142" y="0"/>
                    <a:pt x="314" y="0"/>
                  </a:cubicBezTo>
                  <a:lnTo>
                    <a:pt x="7517" y="0"/>
                  </a:lnTo>
                  <a:cubicBezTo>
                    <a:pt x="7690" y="0"/>
                    <a:pt x="7832" y="142"/>
                    <a:pt x="7832" y="314"/>
                  </a:cubicBezTo>
                  <a:lnTo>
                    <a:pt x="7832" y="4503"/>
                  </a:lnTo>
                  <a:cubicBezTo>
                    <a:pt x="7832" y="4676"/>
                    <a:pt x="7690" y="4817"/>
                    <a:pt x="7517" y="481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a:off x="3932289" y="3301976"/>
              <a:ext cx="387923" cy="304622"/>
            </a:xfrm>
            <a:custGeom>
              <a:avLst/>
              <a:gdLst/>
              <a:ahLst/>
              <a:cxnLst/>
              <a:rect l="l" t="t" r="r" b="b"/>
              <a:pathLst>
                <a:path w="3800" h="2984" extrusionOk="0">
                  <a:moveTo>
                    <a:pt x="3633" y="2984"/>
                  </a:moveTo>
                  <a:lnTo>
                    <a:pt x="173" y="2984"/>
                  </a:lnTo>
                  <a:cubicBezTo>
                    <a:pt x="77" y="2984"/>
                    <a:pt x="1" y="2908"/>
                    <a:pt x="1" y="2812"/>
                  </a:cubicBezTo>
                  <a:lnTo>
                    <a:pt x="1" y="172"/>
                  </a:lnTo>
                  <a:cubicBezTo>
                    <a:pt x="1" y="76"/>
                    <a:pt x="77" y="0"/>
                    <a:pt x="173" y="0"/>
                  </a:cubicBezTo>
                  <a:lnTo>
                    <a:pt x="3633" y="0"/>
                  </a:lnTo>
                  <a:cubicBezTo>
                    <a:pt x="3724" y="0"/>
                    <a:pt x="3800" y="76"/>
                    <a:pt x="3800" y="172"/>
                  </a:cubicBezTo>
                  <a:lnTo>
                    <a:pt x="3800" y="2812"/>
                  </a:lnTo>
                  <a:cubicBezTo>
                    <a:pt x="3800" y="2908"/>
                    <a:pt x="3724" y="2984"/>
                    <a:pt x="3633" y="29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a:off x="5481619" y="1832273"/>
              <a:ext cx="296863" cy="233366"/>
            </a:xfrm>
            <a:custGeom>
              <a:avLst/>
              <a:gdLst/>
              <a:ahLst/>
              <a:cxnLst/>
              <a:rect l="l" t="t" r="r" b="b"/>
              <a:pathLst>
                <a:path w="2908" h="2286" extrusionOk="0">
                  <a:moveTo>
                    <a:pt x="2776" y="2285"/>
                  </a:moveTo>
                  <a:lnTo>
                    <a:pt x="132" y="2285"/>
                  </a:lnTo>
                  <a:cubicBezTo>
                    <a:pt x="61" y="2285"/>
                    <a:pt x="0" y="2225"/>
                    <a:pt x="0" y="2154"/>
                  </a:cubicBezTo>
                  <a:lnTo>
                    <a:pt x="0" y="133"/>
                  </a:lnTo>
                  <a:cubicBezTo>
                    <a:pt x="0" y="62"/>
                    <a:pt x="61" y="1"/>
                    <a:pt x="132" y="1"/>
                  </a:cubicBezTo>
                  <a:lnTo>
                    <a:pt x="2776" y="1"/>
                  </a:lnTo>
                  <a:cubicBezTo>
                    <a:pt x="2852" y="1"/>
                    <a:pt x="2908" y="62"/>
                    <a:pt x="2908" y="133"/>
                  </a:cubicBezTo>
                  <a:lnTo>
                    <a:pt x="2908" y="2154"/>
                  </a:lnTo>
                  <a:cubicBezTo>
                    <a:pt x="2908" y="2225"/>
                    <a:pt x="2852" y="2285"/>
                    <a:pt x="2776" y="22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a:off x="3083257" y="2573811"/>
              <a:ext cx="296863" cy="233366"/>
            </a:xfrm>
            <a:custGeom>
              <a:avLst/>
              <a:gdLst/>
              <a:ahLst/>
              <a:cxnLst/>
              <a:rect l="l" t="t" r="r" b="b"/>
              <a:pathLst>
                <a:path w="2908" h="2286" extrusionOk="0">
                  <a:moveTo>
                    <a:pt x="2776" y="2285"/>
                  </a:moveTo>
                  <a:lnTo>
                    <a:pt x="132" y="2285"/>
                  </a:lnTo>
                  <a:cubicBezTo>
                    <a:pt x="56" y="2285"/>
                    <a:pt x="0" y="2225"/>
                    <a:pt x="0" y="2154"/>
                  </a:cubicBezTo>
                  <a:lnTo>
                    <a:pt x="0" y="133"/>
                  </a:lnTo>
                  <a:cubicBezTo>
                    <a:pt x="0" y="62"/>
                    <a:pt x="56" y="1"/>
                    <a:pt x="132" y="1"/>
                  </a:cubicBezTo>
                  <a:lnTo>
                    <a:pt x="2776" y="1"/>
                  </a:lnTo>
                  <a:cubicBezTo>
                    <a:pt x="2847" y="1"/>
                    <a:pt x="2908" y="62"/>
                    <a:pt x="2908" y="133"/>
                  </a:cubicBezTo>
                  <a:lnTo>
                    <a:pt x="2908" y="2154"/>
                  </a:lnTo>
                  <a:cubicBezTo>
                    <a:pt x="2908" y="2225"/>
                    <a:pt x="2847" y="2285"/>
                    <a:pt x="2776" y="22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3726998" y="2475606"/>
              <a:ext cx="799121" cy="627312"/>
            </a:xfrm>
            <a:custGeom>
              <a:avLst/>
              <a:gdLst/>
              <a:ahLst/>
              <a:cxnLst/>
              <a:rect l="l" t="t" r="r" b="b"/>
              <a:pathLst>
                <a:path w="7828" h="6145" extrusionOk="0">
                  <a:moveTo>
                    <a:pt x="7478" y="6145"/>
                  </a:moveTo>
                  <a:lnTo>
                    <a:pt x="350" y="6145"/>
                  </a:lnTo>
                  <a:cubicBezTo>
                    <a:pt x="158" y="6145"/>
                    <a:pt x="1" y="5988"/>
                    <a:pt x="1" y="5795"/>
                  </a:cubicBezTo>
                  <a:lnTo>
                    <a:pt x="1" y="355"/>
                  </a:lnTo>
                  <a:cubicBezTo>
                    <a:pt x="1" y="163"/>
                    <a:pt x="158" y="0"/>
                    <a:pt x="350" y="0"/>
                  </a:cubicBezTo>
                  <a:lnTo>
                    <a:pt x="7478" y="0"/>
                  </a:lnTo>
                  <a:cubicBezTo>
                    <a:pt x="7670" y="0"/>
                    <a:pt x="7827" y="163"/>
                    <a:pt x="7827" y="355"/>
                  </a:cubicBezTo>
                  <a:lnTo>
                    <a:pt x="7827" y="5795"/>
                  </a:lnTo>
                  <a:cubicBezTo>
                    <a:pt x="7827" y="5988"/>
                    <a:pt x="7670" y="6145"/>
                    <a:pt x="7478" y="614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p:nvPr/>
          </p:nvSpPr>
          <p:spPr>
            <a:xfrm>
              <a:off x="5500708" y="2459579"/>
              <a:ext cx="631498" cy="496031"/>
            </a:xfrm>
            <a:custGeom>
              <a:avLst/>
              <a:gdLst/>
              <a:ahLst/>
              <a:cxnLst/>
              <a:rect l="l" t="t" r="r" b="b"/>
              <a:pathLst>
                <a:path w="6186" h="4859" extrusionOk="0">
                  <a:moveTo>
                    <a:pt x="5907" y="4858"/>
                  </a:moveTo>
                  <a:lnTo>
                    <a:pt x="279" y="4858"/>
                  </a:lnTo>
                  <a:cubicBezTo>
                    <a:pt x="127" y="4858"/>
                    <a:pt x="1" y="4732"/>
                    <a:pt x="1" y="4580"/>
                  </a:cubicBezTo>
                  <a:lnTo>
                    <a:pt x="1" y="279"/>
                  </a:lnTo>
                  <a:cubicBezTo>
                    <a:pt x="1" y="127"/>
                    <a:pt x="127" y="0"/>
                    <a:pt x="279" y="0"/>
                  </a:cubicBezTo>
                  <a:lnTo>
                    <a:pt x="5907" y="0"/>
                  </a:lnTo>
                  <a:cubicBezTo>
                    <a:pt x="6064" y="0"/>
                    <a:pt x="6186" y="127"/>
                    <a:pt x="6186" y="279"/>
                  </a:cubicBezTo>
                  <a:lnTo>
                    <a:pt x="6186" y="4580"/>
                  </a:lnTo>
                  <a:cubicBezTo>
                    <a:pt x="6186" y="4732"/>
                    <a:pt x="6064" y="4858"/>
                    <a:pt x="5907" y="48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2"/>
            <p:cNvSpPr/>
            <p:nvPr/>
          </p:nvSpPr>
          <p:spPr>
            <a:xfrm>
              <a:off x="5723558" y="2582590"/>
              <a:ext cx="318199" cy="249904"/>
            </a:xfrm>
            <a:custGeom>
              <a:avLst/>
              <a:gdLst/>
              <a:ahLst/>
              <a:cxnLst/>
              <a:rect l="l" t="t" r="r" b="b"/>
              <a:pathLst>
                <a:path w="3117" h="2448" extrusionOk="0">
                  <a:moveTo>
                    <a:pt x="2980" y="2448"/>
                  </a:moveTo>
                  <a:lnTo>
                    <a:pt x="143" y="2448"/>
                  </a:lnTo>
                  <a:cubicBezTo>
                    <a:pt x="62" y="2448"/>
                    <a:pt x="1" y="2382"/>
                    <a:pt x="1" y="2306"/>
                  </a:cubicBezTo>
                  <a:lnTo>
                    <a:pt x="1" y="143"/>
                  </a:lnTo>
                  <a:cubicBezTo>
                    <a:pt x="1" y="62"/>
                    <a:pt x="62" y="1"/>
                    <a:pt x="143" y="1"/>
                  </a:cubicBezTo>
                  <a:lnTo>
                    <a:pt x="2980" y="1"/>
                  </a:lnTo>
                  <a:cubicBezTo>
                    <a:pt x="3055" y="1"/>
                    <a:pt x="3116" y="62"/>
                    <a:pt x="3116" y="143"/>
                  </a:cubicBezTo>
                  <a:lnTo>
                    <a:pt x="3116" y="2306"/>
                  </a:lnTo>
                  <a:cubicBezTo>
                    <a:pt x="3116" y="2382"/>
                    <a:pt x="3055" y="2448"/>
                    <a:pt x="2980" y="24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2"/>
            <p:cNvSpPr/>
            <p:nvPr/>
          </p:nvSpPr>
          <p:spPr>
            <a:xfrm>
              <a:off x="4714661" y="1988972"/>
              <a:ext cx="934588" cy="627414"/>
            </a:xfrm>
            <a:custGeom>
              <a:avLst/>
              <a:gdLst/>
              <a:ahLst/>
              <a:cxnLst/>
              <a:rect l="l" t="t" r="r" b="b"/>
              <a:pathLst>
                <a:path w="9155" h="6146" extrusionOk="0">
                  <a:moveTo>
                    <a:pt x="8754" y="6145"/>
                  </a:moveTo>
                  <a:lnTo>
                    <a:pt x="401" y="6145"/>
                  </a:lnTo>
                  <a:cubicBezTo>
                    <a:pt x="178" y="6145"/>
                    <a:pt x="1" y="5968"/>
                    <a:pt x="1" y="5750"/>
                  </a:cubicBezTo>
                  <a:lnTo>
                    <a:pt x="1" y="401"/>
                  </a:lnTo>
                  <a:cubicBezTo>
                    <a:pt x="1" y="178"/>
                    <a:pt x="178" y="1"/>
                    <a:pt x="401" y="1"/>
                  </a:cubicBezTo>
                  <a:lnTo>
                    <a:pt x="8754" y="1"/>
                  </a:lnTo>
                  <a:cubicBezTo>
                    <a:pt x="8972" y="1"/>
                    <a:pt x="9154" y="178"/>
                    <a:pt x="9154" y="401"/>
                  </a:cubicBezTo>
                  <a:lnTo>
                    <a:pt x="9154" y="5750"/>
                  </a:lnTo>
                  <a:cubicBezTo>
                    <a:pt x="9154" y="5968"/>
                    <a:pt x="8972" y="6145"/>
                    <a:pt x="8754" y="61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2"/>
            <p:cNvSpPr/>
            <p:nvPr/>
          </p:nvSpPr>
          <p:spPr>
            <a:xfrm>
              <a:off x="4714661" y="1988972"/>
              <a:ext cx="934588" cy="190899"/>
            </a:xfrm>
            <a:custGeom>
              <a:avLst/>
              <a:gdLst/>
              <a:ahLst/>
              <a:cxnLst/>
              <a:rect l="l" t="t" r="r" b="b"/>
              <a:pathLst>
                <a:path w="9155" h="1870" extrusionOk="0">
                  <a:moveTo>
                    <a:pt x="9154" y="1870"/>
                  </a:moveTo>
                  <a:lnTo>
                    <a:pt x="1" y="1870"/>
                  </a:lnTo>
                  <a:lnTo>
                    <a:pt x="1" y="401"/>
                  </a:lnTo>
                  <a:cubicBezTo>
                    <a:pt x="1" y="178"/>
                    <a:pt x="178" y="1"/>
                    <a:pt x="401" y="1"/>
                  </a:cubicBezTo>
                  <a:lnTo>
                    <a:pt x="8754" y="1"/>
                  </a:lnTo>
                  <a:cubicBezTo>
                    <a:pt x="8972" y="1"/>
                    <a:pt x="9154" y="178"/>
                    <a:pt x="9154" y="4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2"/>
            <p:cNvSpPr/>
            <p:nvPr/>
          </p:nvSpPr>
          <p:spPr>
            <a:xfrm>
              <a:off x="5208033" y="2302880"/>
              <a:ext cx="254498" cy="102"/>
            </a:xfrm>
            <a:custGeom>
              <a:avLst/>
              <a:gdLst/>
              <a:ahLst/>
              <a:cxnLst/>
              <a:rect l="l" t="t" r="r" b="b"/>
              <a:pathLst>
                <a:path w="2493" h="1" fill="none" extrusionOk="0">
                  <a:moveTo>
                    <a:pt x="1" y="1"/>
                  </a:moveTo>
                  <a:lnTo>
                    <a:pt x="2493" y="1"/>
                  </a:lnTo>
                </a:path>
              </a:pathLst>
            </a:custGeom>
            <a:noFill/>
            <a:ln w="19050" cap="rnd" cmpd="sng">
              <a:solidFill>
                <a:srgbClr val="8C8F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a:off x="5208033" y="2374237"/>
              <a:ext cx="254498" cy="102"/>
            </a:xfrm>
            <a:custGeom>
              <a:avLst/>
              <a:gdLst/>
              <a:ahLst/>
              <a:cxnLst/>
              <a:rect l="l" t="t" r="r" b="b"/>
              <a:pathLst>
                <a:path w="2493" h="1" fill="none" extrusionOk="0">
                  <a:moveTo>
                    <a:pt x="1" y="1"/>
                  </a:moveTo>
                  <a:lnTo>
                    <a:pt x="2493" y="1"/>
                  </a:lnTo>
                </a:path>
              </a:pathLst>
            </a:custGeom>
            <a:noFill/>
            <a:ln w="19050" cap="rnd" cmpd="sng">
              <a:solidFill>
                <a:srgbClr val="8C8F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a:off x="5208033" y="2446104"/>
              <a:ext cx="188857" cy="102"/>
            </a:xfrm>
            <a:custGeom>
              <a:avLst/>
              <a:gdLst/>
              <a:ahLst/>
              <a:cxnLst/>
              <a:rect l="l" t="t" r="r" b="b"/>
              <a:pathLst>
                <a:path w="1850" h="1" fill="none" extrusionOk="0">
                  <a:moveTo>
                    <a:pt x="1" y="1"/>
                  </a:moveTo>
                  <a:lnTo>
                    <a:pt x="1849" y="1"/>
                  </a:lnTo>
                </a:path>
              </a:pathLst>
            </a:custGeom>
            <a:noFill/>
            <a:ln w="19050" cap="rnd" cmpd="sng">
              <a:solidFill>
                <a:srgbClr val="8C8F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a:off x="4838795" y="2263067"/>
              <a:ext cx="242146" cy="242656"/>
            </a:xfrm>
            <a:custGeom>
              <a:avLst/>
              <a:gdLst/>
              <a:ahLst/>
              <a:cxnLst/>
              <a:rect l="l" t="t" r="r" b="b"/>
              <a:pathLst>
                <a:path w="2372" h="2377" extrusionOk="0">
                  <a:moveTo>
                    <a:pt x="2371" y="2376"/>
                  </a:moveTo>
                  <a:lnTo>
                    <a:pt x="1" y="2376"/>
                  </a:lnTo>
                  <a:lnTo>
                    <a:pt x="1" y="0"/>
                  </a:lnTo>
                  <a:lnTo>
                    <a:pt x="2371" y="0"/>
                  </a:lnTo>
                  <a:close/>
                </a:path>
              </a:pathLst>
            </a:custGeom>
            <a:solidFill>
              <a:srgbClr val="8C8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5396787" y="2274399"/>
              <a:ext cx="424674" cy="425184"/>
            </a:xfrm>
            <a:custGeom>
              <a:avLst/>
              <a:gdLst/>
              <a:ahLst/>
              <a:cxnLst/>
              <a:rect l="l" t="t" r="r" b="b"/>
              <a:pathLst>
                <a:path w="4160" h="4165" extrusionOk="0">
                  <a:moveTo>
                    <a:pt x="4159" y="2083"/>
                  </a:moveTo>
                  <a:cubicBezTo>
                    <a:pt x="4159" y="3233"/>
                    <a:pt x="3232" y="4165"/>
                    <a:pt x="2082" y="4165"/>
                  </a:cubicBezTo>
                  <a:cubicBezTo>
                    <a:pt x="933" y="4165"/>
                    <a:pt x="0" y="3233"/>
                    <a:pt x="0" y="2083"/>
                  </a:cubicBezTo>
                  <a:cubicBezTo>
                    <a:pt x="0" y="933"/>
                    <a:pt x="933" y="1"/>
                    <a:pt x="2082" y="1"/>
                  </a:cubicBezTo>
                  <a:cubicBezTo>
                    <a:pt x="3232" y="1"/>
                    <a:pt x="4159" y="933"/>
                    <a:pt x="4159" y="20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2"/>
            <p:cNvSpPr/>
            <p:nvPr/>
          </p:nvSpPr>
          <p:spPr>
            <a:xfrm>
              <a:off x="5515204" y="2359741"/>
              <a:ext cx="156803" cy="249394"/>
            </a:xfrm>
            <a:custGeom>
              <a:avLst/>
              <a:gdLst/>
              <a:ahLst/>
              <a:cxnLst/>
              <a:rect l="l" t="t" r="r" b="b"/>
              <a:pathLst>
                <a:path w="1536" h="2443" extrusionOk="0">
                  <a:moveTo>
                    <a:pt x="1" y="796"/>
                  </a:moveTo>
                  <a:cubicBezTo>
                    <a:pt x="6" y="548"/>
                    <a:pt x="76" y="350"/>
                    <a:pt x="213" y="213"/>
                  </a:cubicBezTo>
                  <a:cubicBezTo>
                    <a:pt x="350" y="72"/>
                    <a:pt x="543" y="1"/>
                    <a:pt x="791" y="1"/>
                  </a:cubicBezTo>
                  <a:cubicBezTo>
                    <a:pt x="1024" y="1"/>
                    <a:pt x="1206" y="56"/>
                    <a:pt x="1338" y="158"/>
                  </a:cubicBezTo>
                  <a:cubicBezTo>
                    <a:pt x="1470" y="264"/>
                    <a:pt x="1535" y="411"/>
                    <a:pt x="1535" y="604"/>
                  </a:cubicBezTo>
                  <a:cubicBezTo>
                    <a:pt x="1535" y="725"/>
                    <a:pt x="1510" y="826"/>
                    <a:pt x="1459" y="902"/>
                  </a:cubicBezTo>
                  <a:cubicBezTo>
                    <a:pt x="1414" y="983"/>
                    <a:pt x="1343" y="1070"/>
                    <a:pt x="1247" y="1166"/>
                  </a:cubicBezTo>
                  <a:cubicBezTo>
                    <a:pt x="1166" y="1247"/>
                    <a:pt x="1105" y="1318"/>
                    <a:pt x="1064" y="1379"/>
                  </a:cubicBezTo>
                  <a:cubicBezTo>
                    <a:pt x="1029" y="1434"/>
                    <a:pt x="1009" y="1505"/>
                    <a:pt x="1009" y="1591"/>
                  </a:cubicBezTo>
                  <a:lnTo>
                    <a:pt x="553" y="1591"/>
                  </a:lnTo>
                  <a:cubicBezTo>
                    <a:pt x="553" y="1460"/>
                    <a:pt x="573" y="1353"/>
                    <a:pt x="613" y="1277"/>
                  </a:cubicBezTo>
                  <a:cubicBezTo>
                    <a:pt x="654" y="1196"/>
                    <a:pt x="720" y="1115"/>
                    <a:pt x="796" y="1029"/>
                  </a:cubicBezTo>
                  <a:cubicBezTo>
                    <a:pt x="857" y="968"/>
                    <a:pt x="902" y="918"/>
                    <a:pt x="928" y="872"/>
                  </a:cubicBezTo>
                  <a:cubicBezTo>
                    <a:pt x="958" y="821"/>
                    <a:pt x="973" y="766"/>
                    <a:pt x="973" y="700"/>
                  </a:cubicBezTo>
                  <a:cubicBezTo>
                    <a:pt x="973" y="563"/>
                    <a:pt x="892" y="492"/>
                    <a:pt x="735" y="492"/>
                  </a:cubicBezTo>
                  <a:cubicBezTo>
                    <a:pt x="563" y="492"/>
                    <a:pt x="477" y="593"/>
                    <a:pt x="472" y="796"/>
                  </a:cubicBezTo>
                  <a:close/>
                  <a:moveTo>
                    <a:pt x="770" y="1850"/>
                  </a:moveTo>
                  <a:cubicBezTo>
                    <a:pt x="857" y="1850"/>
                    <a:pt x="928" y="1880"/>
                    <a:pt x="983" y="1931"/>
                  </a:cubicBezTo>
                  <a:cubicBezTo>
                    <a:pt x="1039" y="1986"/>
                    <a:pt x="1064" y="2057"/>
                    <a:pt x="1064" y="2143"/>
                  </a:cubicBezTo>
                  <a:cubicBezTo>
                    <a:pt x="1064" y="2235"/>
                    <a:pt x="1039" y="2306"/>
                    <a:pt x="983" y="2361"/>
                  </a:cubicBezTo>
                  <a:cubicBezTo>
                    <a:pt x="928" y="2417"/>
                    <a:pt x="857" y="2442"/>
                    <a:pt x="770" y="2442"/>
                  </a:cubicBezTo>
                  <a:cubicBezTo>
                    <a:pt x="684" y="2442"/>
                    <a:pt x="619" y="2417"/>
                    <a:pt x="563" y="2361"/>
                  </a:cubicBezTo>
                  <a:cubicBezTo>
                    <a:pt x="507" y="2306"/>
                    <a:pt x="477" y="2235"/>
                    <a:pt x="477" y="2143"/>
                  </a:cubicBezTo>
                  <a:cubicBezTo>
                    <a:pt x="477" y="2057"/>
                    <a:pt x="507" y="1986"/>
                    <a:pt x="558" y="1931"/>
                  </a:cubicBezTo>
                  <a:cubicBezTo>
                    <a:pt x="613" y="1880"/>
                    <a:pt x="684" y="1850"/>
                    <a:pt x="770" y="185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2"/>
            <p:cNvSpPr/>
            <p:nvPr/>
          </p:nvSpPr>
          <p:spPr>
            <a:xfrm>
              <a:off x="3921979" y="4623148"/>
              <a:ext cx="1324961" cy="120052"/>
            </a:xfrm>
            <a:custGeom>
              <a:avLst/>
              <a:gdLst/>
              <a:ahLst/>
              <a:cxnLst/>
              <a:rect l="l" t="t" r="r" b="b"/>
              <a:pathLst>
                <a:path w="12979" h="1176" extrusionOk="0">
                  <a:moveTo>
                    <a:pt x="12978" y="588"/>
                  </a:moveTo>
                  <a:cubicBezTo>
                    <a:pt x="12978" y="913"/>
                    <a:pt x="10071" y="1176"/>
                    <a:pt x="6489" y="1176"/>
                  </a:cubicBezTo>
                  <a:cubicBezTo>
                    <a:pt x="2903" y="1176"/>
                    <a:pt x="0" y="913"/>
                    <a:pt x="0" y="588"/>
                  </a:cubicBezTo>
                  <a:cubicBezTo>
                    <a:pt x="0" y="264"/>
                    <a:pt x="2903" y="1"/>
                    <a:pt x="6489" y="1"/>
                  </a:cubicBezTo>
                  <a:cubicBezTo>
                    <a:pt x="10071" y="1"/>
                    <a:pt x="12978" y="264"/>
                    <a:pt x="12978" y="5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2"/>
            <p:cNvSpPr/>
            <p:nvPr/>
          </p:nvSpPr>
          <p:spPr>
            <a:xfrm>
              <a:off x="3656152" y="2251123"/>
              <a:ext cx="635173" cy="390577"/>
            </a:xfrm>
            <a:custGeom>
              <a:avLst/>
              <a:gdLst/>
              <a:ahLst/>
              <a:cxnLst/>
              <a:rect l="l" t="t" r="r" b="b"/>
              <a:pathLst>
                <a:path w="6222" h="3826" extrusionOk="0">
                  <a:moveTo>
                    <a:pt x="5755" y="3825"/>
                  </a:moveTo>
                  <a:lnTo>
                    <a:pt x="467" y="3825"/>
                  </a:lnTo>
                  <a:cubicBezTo>
                    <a:pt x="213" y="3825"/>
                    <a:pt x="1" y="3613"/>
                    <a:pt x="1" y="3354"/>
                  </a:cubicBezTo>
                  <a:lnTo>
                    <a:pt x="1" y="1"/>
                  </a:lnTo>
                  <a:lnTo>
                    <a:pt x="6221" y="1"/>
                  </a:lnTo>
                  <a:lnTo>
                    <a:pt x="6221" y="3354"/>
                  </a:lnTo>
                  <a:cubicBezTo>
                    <a:pt x="6221" y="3613"/>
                    <a:pt x="6014" y="3825"/>
                    <a:pt x="5755" y="38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2"/>
            <p:cNvSpPr/>
            <p:nvPr/>
          </p:nvSpPr>
          <p:spPr>
            <a:xfrm>
              <a:off x="3656152" y="2251123"/>
              <a:ext cx="635173" cy="255110"/>
            </a:xfrm>
            <a:custGeom>
              <a:avLst/>
              <a:gdLst/>
              <a:ahLst/>
              <a:cxnLst/>
              <a:rect l="l" t="t" r="r" b="b"/>
              <a:pathLst>
                <a:path w="6222" h="2499" extrusionOk="0">
                  <a:moveTo>
                    <a:pt x="1" y="1"/>
                  </a:moveTo>
                  <a:lnTo>
                    <a:pt x="3111" y="2498"/>
                  </a:lnTo>
                  <a:lnTo>
                    <a:pt x="6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a:off x="4441689" y="2161698"/>
              <a:ext cx="539417" cy="762881"/>
            </a:xfrm>
            <a:custGeom>
              <a:avLst/>
              <a:gdLst/>
              <a:ahLst/>
              <a:cxnLst/>
              <a:rect l="l" t="t" r="r" b="b"/>
              <a:pathLst>
                <a:path w="5284" h="7473" extrusionOk="0">
                  <a:moveTo>
                    <a:pt x="1135" y="2098"/>
                  </a:moveTo>
                  <a:cubicBezTo>
                    <a:pt x="1049" y="2311"/>
                    <a:pt x="922" y="2503"/>
                    <a:pt x="750" y="2685"/>
                  </a:cubicBezTo>
                  <a:cubicBezTo>
                    <a:pt x="558" y="2898"/>
                    <a:pt x="340" y="3096"/>
                    <a:pt x="198" y="3344"/>
                  </a:cubicBezTo>
                  <a:cubicBezTo>
                    <a:pt x="56" y="3592"/>
                    <a:pt x="0" y="3916"/>
                    <a:pt x="147" y="4165"/>
                  </a:cubicBezTo>
                  <a:cubicBezTo>
                    <a:pt x="314" y="4453"/>
                    <a:pt x="720" y="4595"/>
                    <a:pt x="786" y="4924"/>
                  </a:cubicBezTo>
                  <a:cubicBezTo>
                    <a:pt x="851" y="5238"/>
                    <a:pt x="568" y="5502"/>
                    <a:pt x="451" y="5796"/>
                  </a:cubicBezTo>
                  <a:cubicBezTo>
                    <a:pt x="243" y="6317"/>
                    <a:pt x="593" y="6920"/>
                    <a:pt x="1084" y="7189"/>
                  </a:cubicBezTo>
                  <a:cubicBezTo>
                    <a:pt x="1571" y="7457"/>
                    <a:pt x="2158" y="7472"/>
                    <a:pt x="2715" y="7462"/>
                  </a:cubicBezTo>
                  <a:cubicBezTo>
                    <a:pt x="3116" y="7457"/>
                    <a:pt x="3526" y="7447"/>
                    <a:pt x="3916" y="7346"/>
                  </a:cubicBezTo>
                  <a:cubicBezTo>
                    <a:pt x="4311" y="7249"/>
                    <a:pt x="4691" y="7052"/>
                    <a:pt x="4944" y="6738"/>
                  </a:cubicBezTo>
                  <a:cubicBezTo>
                    <a:pt x="5253" y="6348"/>
                    <a:pt x="5284" y="5912"/>
                    <a:pt x="5091" y="5471"/>
                  </a:cubicBezTo>
                  <a:cubicBezTo>
                    <a:pt x="4899" y="5031"/>
                    <a:pt x="5137" y="4494"/>
                    <a:pt x="5112" y="4023"/>
                  </a:cubicBezTo>
                  <a:cubicBezTo>
                    <a:pt x="5076" y="3405"/>
                    <a:pt x="4823" y="3192"/>
                    <a:pt x="4342" y="2883"/>
                  </a:cubicBezTo>
                  <a:cubicBezTo>
                    <a:pt x="3805" y="2544"/>
                    <a:pt x="4169" y="2108"/>
                    <a:pt x="4296" y="1632"/>
                  </a:cubicBezTo>
                  <a:cubicBezTo>
                    <a:pt x="4377" y="1313"/>
                    <a:pt x="4245" y="933"/>
                    <a:pt x="4043" y="684"/>
                  </a:cubicBezTo>
                  <a:cubicBezTo>
                    <a:pt x="3729" y="310"/>
                    <a:pt x="3247" y="254"/>
                    <a:pt x="2802" y="137"/>
                  </a:cubicBezTo>
                  <a:cubicBezTo>
                    <a:pt x="2417" y="36"/>
                    <a:pt x="1910" y="1"/>
                    <a:pt x="1611" y="320"/>
                  </a:cubicBezTo>
                  <a:cubicBezTo>
                    <a:pt x="1328" y="624"/>
                    <a:pt x="1322" y="1090"/>
                    <a:pt x="1287" y="1480"/>
                  </a:cubicBezTo>
                  <a:cubicBezTo>
                    <a:pt x="1267" y="1703"/>
                    <a:pt x="1216" y="1905"/>
                    <a:pt x="1135" y="2098"/>
                  </a:cubicBezTo>
                  <a:close/>
                </a:path>
              </a:pathLst>
            </a:custGeom>
            <a:solidFill>
              <a:srgbClr val="31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2"/>
            <p:cNvSpPr/>
            <p:nvPr/>
          </p:nvSpPr>
          <p:spPr>
            <a:xfrm>
              <a:off x="4362574" y="3222351"/>
              <a:ext cx="425694" cy="1362120"/>
            </a:xfrm>
            <a:custGeom>
              <a:avLst/>
              <a:gdLst/>
              <a:ahLst/>
              <a:cxnLst/>
              <a:rect l="l" t="t" r="r" b="b"/>
              <a:pathLst>
                <a:path w="4170" h="13343" extrusionOk="0">
                  <a:moveTo>
                    <a:pt x="1621" y="451"/>
                  </a:moveTo>
                  <a:lnTo>
                    <a:pt x="0" y="13343"/>
                  </a:lnTo>
                  <a:lnTo>
                    <a:pt x="623" y="13343"/>
                  </a:lnTo>
                  <a:lnTo>
                    <a:pt x="3572" y="1332"/>
                  </a:lnTo>
                  <a:lnTo>
                    <a:pt x="41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2"/>
            <p:cNvSpPr/>
            <p:nvPr/>
          </p:nvSpPr>
          <p:spPr>
            <a:xfrm>
              <a:off x="4459757" y="3915808"/>
              <a:ext cx="62680" cy="22765"/>
            </a:xfrm>
            <a:custGeom>
              <a:avLst/>
              <a:gdLst/>
              <a:ahLst/>
              <a:cxnLst/>
              <a:rect l="l" t="t" r="r" b="b"/>
              <a:pathLst>
                <a:path w="614" h="223" fill="none" extrusionOk="0">
                  <a:moveTo>
                    <a:pt x="1" y="0"/>
                  </a:moveTo>
                  <a:cubicBezTo>
                    <a:pt x="173" y="122"/>
                    <a:pt x="406" y="223"/>
                    <a:pt x="614" y="193"/>
                  </a:cubicBezTo>
                </a:path>
              </a:pathLst>
            </a:custGeom>
            <a:noFill/>
            <a:ln w="2150" cap="rnd" cmpd="sng">
              <a:solidFill>
                <a:srgbClr val="0A2B28"/>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p:nvPr/>
          </p:nvSpPr>
          <p:spPr>
            <a:xfrm>
              <a:off x="4638711" y="3193869"/>
              <a:ext cx="277263" cy="1236045"/>
            </a:xfrm>
            <a:custGeom>
              <a:avLst/>
              <a:gdLst/>
              <a:ahLst/>
              <a:cxnLst/>
              <a:rect l="l" t="t" r="r" b="b"/>
              <a:pathLst>
                <a:path w="2716" h="12108" extrusionOk="0">
                  <a:moveTo>
                    <a:pt x="243" y="1971"/>
                  </a:moveTo>
                  <a:cubicBezTo>
                    <a:pt x="375" y="1155"/>
                    <a:pt x="932" y="816"/>
                    <a:pt x="1064" y="0"/>
                  </a:cubicBezTo>
                  <a:cubicBezTo>
                    <a:pt x="1490" y="117"/>
                    <a:pt x="1885" y="66"/>
                    <a:pt x="2320" y="97"/>
                  </a:cubicBezTo>
                  <a:cubicBezTo>
                    <a:pt x="2579" y="112"/>
                    <a:pt x="2594" y="107"/>
                    <a:pt x="2655" y="391"/>
                  </a:cubicBezTo>
                  <a:cubicBezTo>
                    <a:pt x="2695" y="553"/>
                    <a:pt x="2715" y="725"/>
                    <a:pt x="2705" y="897"/>
                  </a:cubicBezTo>
                  <a:cubicBezTo>
                    <a:pt x="2645" y="1672"/>
                    <a:pt x="2528" y="2452"/>
                    <a:pt x="2472" y="3232"/>
                  </a:cubicBezTo>
                  <a:cubicBezTo>
                    <a:pt x="2346" y="5066"/>
                    <a:pt x="2239" y="6900"/>
                    <a:pt x="2158" y="8734"/>
                  </a:cubicBezTo>
                  <a:cubicBezTo>
                    <a:pt x="2118" y="9757"/>
                    <a:pt x="2082" y="10780"/>
                    <a:pt x="2052" y="11808"/>
                  </a:cubicBezTo>
                  <a:cubicBezTo>
                    <a:pt x="2047" y="11905"/>
                    <a:pt x="2047" y="12006"/>
                    <a:pt x="2047" y="12107"/>
                  </a:cubicBezTo>
                  <a:lnTo>
                    <a:pt x="1135" y="12107"/>
                  </a:lnTo>
                  <a:cubicBezTo>
                    <a:pt x="1074" y="10628"/>
                    <a:pt x="1013" y="9149"/>
                    <a:pt x="953" y="7670"/>
                  </a:cubicBezTo>
                  <a:cubicBezTo>
                    <a:pt x="907" y="6576"/>
                    <a:pt x="628" y="4980"/>
                    <a:pt x="451" y="3901"/>
                  </a:cubicBezTo>
                  <a:cubicBezTo>
                    <a:pt x="406" y="3607"/>
                    <a:pt x="21" y="3278"/>
                    <a:pt x="16" y="2979"/>
                  </a:cubicBezTo>
                  <a:cubicBezTo>
                    <a:pt x="0" y="2624"/>
                    <a:pt x="188" y="2326"/>
                    <a:pt x="243" y="197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a:off x="4655248" y="3533095"/>
              <a:ext cx="30115" cy="114948"/>
            </a:xfrm>
            <a:custGeom>
              <a:avLst/>
              <a:gdLst/>
              <a:ahLst/>
              <a:cxnLst/>
              <a:rect l="l" t="t" r="r" b="b"/>
              <a:pathLst>
                <a:path w="295" h="1126" fill="none" extrusionOk="0">
                  <a:moveTo>
                    <a:pt x="0" y="1125"/>
                  </a:moveTo>
                  <a:cubicBezTo>
                    <a:pt x="81" y="745"/>
                    <a:pt x="178" y="370"/>
                    <a:pt x="294" y="0"/>
                  </a:cubicBezTo>
                </a:path>
              </a:pathLst>
            </a:custGeom>
            <a:noFill/>
            <a:ln w="2150" cap="rnd" cmpd="sng">
              <a:solidFill>
                <a:srgbClr val="386084"/>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a:off x="4727626" y="4389988"/>
              <a:ext cx="206416" cy="303601"/>
            </a:xfrm>
            <a:custGeom>
              <a:avLst/>
              <a:gdLst/>
              <a:ahLst/>
              <a:cxnLst/>
              <a:rect l="l" t="t" r="r" b="b"/>
              <a:pathLst>
                <a:path w="2022" h="2974" extrusionOk="0">
                  <a:moveTo>
                    <a:pt x="1156" y="107"/>
                  </a:moveTo>
                  <a:cubicBezTo>
                    <a:pt x="1166" y="107"/>
                    <a:pt x="1176" y="112"/>
                    <a:pt x="1186" y="117"/>
                  </a:cubicBezTo>
                  <a:cubicBezTo>
                    <a:pt x="1541" y="284"/>
                    <a:pt x="1404" y="567"/>
                    <a:pt x="1328" y="887"/>
                  </a:cubicBezTo>
                  <a:cubicBezTo>
                    <a:pt x="1287" y="1069"/>
                    <a:pt x="1252" y="1251"/>
                    <a:pt x="1216" y="1434"/>
                  </a:cubicBezTo>
                  <a:cubicBezTo>
                    <a:pt x="1201" y="1525"/>
                    <a:pt x="1186" y="1621"/>
                    <a:pt x="1171" y="1717"/>
                  </a:cubicBezTo>
                  <a:cubicBezTo>
                    <a:pt x="1161" y="1753"/>
                    <a:pt x="1120" y="1874"/>
                    <a:pt x="1145" y="1910"/>
                  </a:cubicBezTo>
                  <a:cubicBezTo>
                    <a:pt x="1166" y="1940"/>
                    <a:pt x="1226" y="1920"/>
                    <a:pt x="1247" y="1955"/>
                  </a:cubicBezTo>
                  <a:cubicBezTo>
                    <a:pt x="1252" y="1966"/>
                    <a:pt x="1252" y="1981"/>
                    <a:pt x="1252" y="1991"/>
                  </a:cubicBezTo>
                  <a:cubicBezTo>
                    <a:pt x="1252" y="2036"/>
                    <a:pt x="1247" y="2092"/>
                    <a:pt x="1211" y="2118"/>
                  </a:cubicBezTo>
                  <a:cubicBezTo>
                    <a:pt x="1201" y="2128"/>
                    <a:pt x="1186" y="2133"/>
                    <a:pt x="1186" y="2148"/>
                  </a:cubicBezTo>
                  <a:cubicBezTo>
                    <a:pt x="1186" y="2158"/>
                    <a:pt x="1196" y="2168"/>
                    <a:pt x="1201" y="2173"/>
                  </a:cubicBezTo>
                  <a:cubicBezTo>
                    <a:pt x="1378" y="2320"/>
                    <a:pt x="1556" y="2457"/>
                    <a:pt x="1743" y="2599"/>
                  </a:cubicBezTo>
                  <a:cubicBezTo>
                    <a:pt x="1799" y="2639"/>
                    <a:pt x="1855" y="2685"/>
                    <a:pt x="1915" y="2725"/>
                  </a:cubicBezTo>
                  <a:cubicBezTo>
                    <a:pt x="2022" y="2806"/>
                    <a:pt x="1961" y="2974"/>
                    <a:pt x="1829" y="2969"/>
                  </a:cubicBezTo>
                  <a:cubicBezTo>
                    <a:pt x="1642" y="2963"/>
                    <a:pt x="1449" y="2958"/>
                    <a:pt x="1257" y="2943"/>
                  </a:cubicBezTo>
                  <a:cubicBezTo>
                    <a:pt x="1090" y="2933"/>
                    <a:pt x="923" y="2918"/>
                    <a:pt x="755" y="2898"/>
                  </a:cubicBezTo>
                  <a:cubicBezTo>
                    <a:pt x="654" y="2888"/>
                    <a:pt x="482" y="2898"/>
                    <a:pt x="406" y="2812"/>
                  </a:cubicBezTo>
                  <a:cubicBezTo>
                    <a:pt x="320" y="2720"/>
                    <a:pt x="325" y="2518"/>
                    <a:pt x="310" y="2406"/>
                  </a:cubicBezTo>
                  <a:cubicBezTo>
                    <a:pt x="294" y="2259"/>
                    <a:pt x="289" y="2107"/>
                    <a:pt x="269" y="1961"/>
                  </a:cubicBezTo>
                  <a:cubicBezTo>
                    <a:pt x="234" y="1682"/>
                    <a:pt x="198" y="1403"/>
                    <a:pt x="178" y="1125"/>
                  </a:cubicBezTo>
                  <a:cubicBezTo>
                    <a:pt x="158" y="846"/>
                    <a:pt x="1" y="360"/>
                    <a:pt x="229" y="167"/>
                  </a:cubicBezTo>
                  <a:cubicBezTo>
                    <a:pt x="431" y="0"/>
                    <a:pt x="902" y="5"/>
                    <a:pt x="1156" y="107"/>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a:off x="4238439" y="4367733"/>
              <a:ext cx="270525" cy="317586"/>
            </a:xfrm>
            <a:custGeom>
              <a:avLst/>
              <a:gdLst/>
              <a:ahLst/>
              <a:cxnLst/>
              <a:rect l="l" t="t" r="r" b="b"/>
              <a:pathLst>
                <a:path w="2650" h="3111" extrusionOk="0">
                  <a:moveTo>
                    <a:pt x="1495" y="46"/>
                  </a:moveTo>
                  <a:cubicBezTo>
                    <a:pt x="1399" y="61"/>
                    <a:pt x="1318" y="91"/>
                    <a:pt x="1262" y="137"/>
                  </a:cubicBezTo>
                  <a:cubicBezTo>
                    <a:pt x="1054" y="309"/>
                    <a:pt x="1150" y="775"/>
                    <a:pt x="1145" y="1029"/>
                  </a:cubicBezTo>
                  <a:cubicBezTo>
                    <a:pt x="1140" y="1206"/>
                    <a:pt x="1135" y="1388"/>
                    <a:pt x="1120" y="1571"/>
                  </a:cubicBezTo>
                  <a:cubicBezTo>
                    <a:pt x="1115" y="1667"/>
                    <a:pt x="1110" y="1758"/>
                    <a:pt x="1100" y="1854"/>
                  </a:cubicBezTo>
                  <a:cubicBezTo>
                    <a:pt x="1095" y="1895"/>
                    <a:pt x="1110" y="2011"/>
                    <a:pt x="1080" y="2047"/>
                  </a:cubicBezTo>
                  <a:cubicBezTo>
                    <a:pt x="1049" y="2082"/>
                    <a:pt x="993" y="2062"/>
                    <a:pt x="963" y="2092"/>
                  </a:cubicBezTo>
                  <a:cubicBezTo>
                    <a:pt x="953" y="2103"/>
                    <a:pt x="948" y="2118"/>
                    <a:pt x="948" y="2133"/>
                  </a:cubicBezTo>
                  <a:cubicBezTo>
                    <a:pt x="938" y="2179"/>
                    <a:pt x="928" y="2229"/>
                    <a:pt x="958" y="2254"/>
                  </a:cubicBezTo>
                  <a:cubicBezTo>
                    <a:pt x="968" y="2265"/>
                    <a:pt x="978" y="2270"/>
                    <a:pt x="978" y="2285"/>
                  </a:cubicBezTo>
                  <a:cubicBezTo>
                    <a:pt x="973" y="2295"/>
                    <a:pt x="963" y="2305"/>
                    <a:pt x="953" y="2310"/>
                  </a:cubicBezTo>
                  <a:cubicBezTo>
                    <a:pt x="740" y="2462"/>
                    <a:pt x="532" y="2594"/>
                    <a:pt x="310" y="2736"/>
                  </a:cubicBezTo>
                  <a:cubicBezTo>
                    <a:pt x="249" y="2776"/>
                    <a:pt x="183" y="2817"/>
                    <a:pt x="122" y="2852"/>
                  </a:cubicBezTo>
                  <a:cubicBezTo>
                    <a:pt x="1" y="2928"/>
                    <a:pt x="56" y="3111"/>
                    <a:pt x="193" y="3106"/>
                  </a:cubicBezTo>
                  <a:cubicBezTo>
                    <a:pt x="365" y="3100"/>
                    <a:pt x="532" y="3095"/>
                    <a:pt x="705" y="3080"/>
                  </a:cubicBezTo>
                  <a:cubicBezTo>
                    <a:pt x="877" y="3070"/>
                    <a:pt x="1049" y="3055"/>
                    <a:pt x="1221" y="3040"/>
                  </a:cubicBezTo>
                  <a:cubicBezTo>
                    <a:pt x="1328" y="3024"/>
                    <a:pt x="1495" y="3040"/>
                    <a:pt x="1591" y="2948"/>
                  </a:cubicBezTo>
                  <a:cubicBezTo>
                    <a:pt x="1698" y="2857"/>
                    <a:pt x="1743" y="2660"/>
                    <a:pt x="1789" y="2543"/>
                  </a:cubicBezTo>
                  <a:cubicBezTo>
                    <a:pt x="1839" y="2396"/>
                    <a:pt x="1880" y="2249"/>
                    <a:pt x="1936" y="2108"/>
                  </a:cubicBezTo>
                  <a:cubicBezTo>
                    <a:pt x="2047" y="1814"/>
                    <a:pt x="2153" y="1520"/>
                    <a:pt x="2250" y="1226"/>
                  </a:cubicBezTo>
                  <a:cubicBezTo>
                    <a:pt x="2361" y="882"/>
                    <a:pt x="2650" y="436"/>
                    <a:pt x="2346" y="223"/>
                  </a:cubicBezTo>
                  <a:cubicBezTo>
                    <a:pt x="2164" y="97"/>
                    <a:pt x="1779" y="0"/>
                    <a:pt x="1495" y="46"/>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a:off x="4247729" y="2566563"/>
              <a:ext cx="274200" cy="345558"/>
            </a:xfrm>
            <a:custGeom>
              <a:avLst/>
              <a:gdLst/>
              <a:ahLst/>
              <a:cxnLst/>
              <a:rect l="l" t="t" r="r" b="b"/>
              <a:pathLst>
                <a:path w="2686" h="3385" extrusionOk="0">
                  <a:moveTo>
                    <a:pt x="2184" y="1"/>
                  </a:moveTo>
                  <a:lnTo>
                    <a:pt x="1" y="2741"/>
                  </a:lnTo>
                  <a:lnTo>
                    <a:pt x="72" y="3385"/>
                  </a:lnTo>
                  <a:lnTo>
                    <a:pt x="533" y="3157"/>
                  </a:lnTo>
                  <a:lnTo>
                    <a:pt x="2686" y="1571"/>
                  </a:lnTo>
                  <a:lnTo>
                    <a:pt x="2625" y="700"/>
                  </a:lnTo>
                  <a:close/>
                </a:path>
              </a:pathLst>
            </a:custGeom>
            <a:solidFill>
              <a:srgbClr val="F0AC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2"/>
            <p:cNvSpPr/>
            <p:nvPr/>
          </p:nvSpPr>
          <p:spPr>
            <a:xfrm>
              <a:off x="4867787" y="2544921"/>
              <a:ext cx="243166" cy="445295"/>
            </a:xfrm>
            <a:custGeom>
              <a:avLst/>
              <a:gdLst/>
              <a:ahLst/>
              <a:cxnLst/>
              <a:rect l="l" t="t" r="r" b="b"/>
              <a:pathLst>
                <a:path w="2382" h="4362" extrusionOk="0">
                  <a:moveTo>
                    <a:pt x="588" y="0"/>
                  </a:moveTo>
                  <a:lnTo>
                    <a:pt x="2381" y="4362"/>
                  </a:lnTo>
                  <a:lnTo>
                    <a:pt x="1707" y="3845"/>
                  </a:lnTo>
                  <a:lnTo>
                    <a:pt x="0" y="2006"/>
                  </a:lnTo>
                  <a:lnTo>
                    <a:pt x="5" y="1966"/>
                  </a:lnTo>
                  <a:cubicBezTo>
                    <a:pt x="21" y="1297"/>
                    <a:pt x="208" y="644"/>
                    <a:pt x="547" y="66"/>
                  </a:cubicBezTo>
                  <a:close/>
                </a:path>
              </a:pathLst>
            </a:custGeom>
            <a:solidFill>
              <a:srgbClr val="F0AC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a:off x="4247729" y="2842190"/>
              <a:ext cx="209070" cy="233877"/>
            </a:xfrm>
            <a:custGeom>
              <a:avLst/>
              <a:gdLst/>
              <a:ahLst/>
              <a:cxnLst/>
              <a:rect l="l" t="t" r="r" b="b"/>
              <a:pathLst>
                <a:path w="2048" h="2291" extrusionOk="0">
                  <a:moveTo>
                    <a:pt x="1845" y="2291"/>
                  </a:moveTo>
                  <a:lnTo>
                    <a:pt x="72" y="644"/>
                  </a:lnTo>
                  <a:lnTo>
                    <a:pt x="1" y="1"/>
                  </a:lnTo>
                  <a:lnTo>
                    <a:pt x="826" y="1"/>
                  </a:lnTo>
                  <a:lnTo>
                    <a:pt x="2047" y="1906"/>
                  </a:lnTo>
                  <a:lnTo>
                    <a:pt x="2047" y="2230"/>
                  </a:lnTo>
                  <a:close/>
                </a:path>
              </a:pathLst>
            </a:custGeom>
            <a:solidFill>
              <a:srgbClr val="F0AC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a:off x="4239460" y="2566563"/>
              <a:ext cx="304724" cy="444886"/>
            </a:xfrm>
            <a:custGeom>
              <a:avLst/>
              <a:gdLst/>
              <a:ahLst/>
              <a:cxnLst/>
              <a:rect l="l" t="t" r="r" b="b"/>
              <a:pathLst>
                <a:path w="2985" h="4358" extrusionOk="0">
                  <a:moveTo>
                    <a:pt x="988" y="4357"/>
                  </a:moveTo>
                  <a:lnTo>
                    <a:pt x="1784" y="3633"/>
                  </a:lnTo>
                  <a:lnTo>
                    <a:pt x="1105" y="2792"/>
                  </a:lnTo>
                  <a:lnTo>
                    <a:pt x="2984" y="1455"/>
                  </a:lnTo>
                  <a:lnTo>
                    <a:pt x="2265" y="1"/>
                  </a:lnTo>
                  <a:lnTo>
                    <a:pt x="82" y="2701"/>
                  </a:lnTo>
                  <a:lnTo>
                    <a:pt x="1" y="3344"/>
                  </a:lnTo>
                  <a:close/>
                </a:path>
              </a:pathLst>
            </a:custGeom>
            <a:solidFill>
              <a:srgbClr val="FFC5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2"/>
            <p:cNvSpPr/>
            <p:nvPr/>
          </p:nvSpPr>
          <p:spPr>
            <a:xfrm>
              <a:off x="4451999" y="2461110"/>
              <a:ext cx="487762" cy="1206543"/>
            </a:xfrm>
            <a:custGeom>
              <a:avLst/>
              <a:gdLst/>
              <a:ahLst/>
              <a:cxnLst/>
              <a:rect l="l" t="t" r="r" b="b"/>
              <a:pathLst>
                <a:path w="4778" h="11819" extrusionOk="0">
                  <a:moveTo>
                    <a:pt x="198" y="11398"/>
                  </a:moveTo>
                  <a:cubicBezTo>
                    <a:pt x="294" y="11499"/>
                    <a:pt x="436" y="11565"/>
                    <a:pt x="664" y="11570"/>
                  </a:cubicBezTo>
                  <a:cubicBezTo>
                    <a:pt x="1181" y="11580"/>
                    <a:pt x="1698" y="11621"/>
                    <a:pt x="2214" y="11646"/>
                  </a:cubicBezTo>
                  <a:cubicBezTo>
                    <a:pt x="2706" y="11672"/>
                    <a:pt x="3192" y="11778"/>
                    <a:pt x="3683" y="11788"/>
                  </a:cubicBezTo>
                  <a:cubicBezTo>
                    <a:pt x="3886" y="11793"/>
                    <a:pt x="4175" y="11819"/>
                    <a:pt x="4362" y="11727"/>
                  </a:cubicBezTo>
                  <a:cubicBezTo>
                    <a:pt x="4585" y="11621"/>
                    <a:pt x="4555" y="11580"/>
                    <a:pt x="4580" y="11327"/>
                  </a:cubicBezTo>
                  <a:cubicBezTo>
                    <a:pt x="4778" y="9392"/>
                    <a:pt x="4626" y="7432"/>
                    <a:pt x="4134" y="5547"/>
                  </a:cubicBezTo>
                  <a:lnTo>
                    <a:pt x="3744" y="4068"/>
                  </a:lnTo>
                  <a:lnTo>
                    <a:pt x="4661" y="821"/>
                  </a:lnTo>
                  <a:cubicBezTo>
                    <a:pt x="4570" y="634"/>
                    <a:pt x="3587" y="715"/>
                    <a:pt x="3045" y="259"/>
                  </a:cubicBezTo>
                  <a:cubicBezTo>
                    <a:pt x="2736" y="1"/>
                    <a:pt x="1996" y="122"/>
                    <a:pt x="1784" y="259"/>
                  </a:cubicBezTo>
                  <a:cubicBezTo>
                    <a:pt x="1135" y="684"/>
                    <a:pt x="340" y="760"/>
                    <a:pt x="183" y="993"/>
                  </a:cubicBezTo>
                  <a:lnTo>
                    <a:pt x="1206" y="4205"/>
                  </a:lnTo>
                  <a:lnTo>
                    <a:pt x="811" y="5456"/>
                  </a:lnTo>
                  <a:cubicBezTo>
                    <a:pt x="305" y="7057"/>
                    <a:pt x="46" y="8723"/>
                    <a:pt x="46" y="10405"/>
                  </a:cubicBezTo>
                  <a:cubicBezTo>
                    <a:pt x="46" y="10785"/>
                    <a:pt x="1" y="11180"/>
                    <a:pt x="198" y="1139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a:off x="4627788" y="2379953"/>
              <a:ext cx="139754" cy="211112"/>
            </a:xfrm>
            <a:custGeom>
              <a:avLst/>
              <a:gdLst/>
              <a:ahLst/>
              <a:cxnLst/>
              <a:rect l="l" t="t" r="r" b="b"/>
              <a:pathLst>
                <a:path w="1369" h="2068" extrusionOk="0">
                  <a:moveTo>
                    <a:pt x="1369" y="1728"/>
                  </a:moveTo>
                  <a:lnTo>
                    <a:pt x="1126" y="0"/>
                  </a:lnTo>
                  <a:lnTo>
                    <a:pt x="295" y="0"/>
                  </a:lnTo>
                  <a:lnTo>
                    <a:pt x="6" y="1697"/>
                  </a:lnTo>
                  <a:lnTo>
                    <a:pt x="1" y="1728"/>
                  </a:lnTo>
                  <a:lnTo>
                    <a:pt x="771" y="2067"/>
                  </a:lnTo>
                  <a:close/>
                </a:path>
              </a:pathLst>
            </a:custGeom>
            <a:solidFill>
              <a:srgbClr val="F0AC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2"/>
            <p:cNvSpPr/>
            <p:nvPr/>
          </p:nvSpPr>
          <p:spPr>
            <a:xfrm>
              <a:off x="4628400" y="2553190"/>
              <a:ext cx="139652" cy="187836"/>
            </a:xfrm>
            <a:custGeom>
              <a:avLst/>
              <a:gdLst/>
              <a:ahLst/>
              <a:cxnLst/>
              <a:rect l="l" t="t" r="r" b="b"/>
              <a:pathLst>
                <a:path w="1368" h="1840" extrusionOk="0">
                  <a:moveTo>
                    <a:pt x="1038" y="927"/>
                  </a:moveTo>
                  <a:lnTo>
                    <a:pt x="694" y="1839"/>
                  </a:lnTo>
                  <a:lnTo>
                    <a:pt x="410" y="927"/>
                  </a:lnTo>
                  <a:lnTo>
                    <a:pt x="0" y="0"/>
                  </a:lnTo>
                  <a:cubicBezTo>
                    <a:pt x="268" y="132"/>
                    <a:pt x="669" y="340"/>
                    <a:pt x="669" y="340"/>
                  </a:cubicBezTo>
                  <a:lnTo>
                    <a:pt x="1368" y="61"/>
                  </a:lnTo>
                  <a:close/>
                </a:path>
              </a:pathLst>
            </a:custGeom>
            <a:solidFill>
              <a:srgbClr val="FFC5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2"/>
            <p:cNvSpPr/>
            <p:nvPr/>
          </p:nvSpPr>
          <p:spPr>
            <a:xfrm>
              <a:off x="4616456" y="2141587"/>
              <a:ext cx="256642" cy="359952"/>
            </a:xfrm>
            <a:custGeom>
              <a:avLst/>
              <a:gdLst/>
              <a:ahLst/>
              <a:cxnLst/>
              <a:rect l="l" t="t" r="r" b="b"/>
              <a:pathLst>
                <a:path w="2514" h="3526" extrusionOk="0">
                  <a:moveTo>
                    <a:pt x="1181" y="71"/>
                  </a:moveTo>
                  <a:cubicBezTo>
                    <a:pt x="355" y="0"/>
                    <a:pt x="122" y="932"/>
                    <a:pt x="46" y="1727"/>
                  </a:cubicBezTo>
                  <a:cubicBezTo>
                    <a:pt x="21" y="1991"/>
                    <a:pt x="1" y="2280"/>
                    <a:pt x="92" y="2528"/>
                  </a:cubicBezTo>
                  <a:cubicBezTo>
                    <a:pt x="198" y="2806"/>
                    <a:pt x="340" y="3136"/>
                    <a:pt x="603" y="3303"/>
                  </a:cubicBezTo>
                  <a:cubicBezTo>
                    <a:pt x="948" y="3526"/>
                    <a:pt x="1318" y="3242"/>
                    <a:pt x="1556" y="2984"/>
                  </a:cubicBezTo>
                  <a:cubicBezTo>
                    <a:pt x="1784" y="2735"/>
                    <a:pt x="1865" y="2401"/>
                    <a:pt x="1971" y="2087"/>
                  </a:cubicBezTo>
                  <a:cubicBezTo>
                    <a:pt x="2214" y="1378"/>
                    <a:pt x="2513" y="187"/>
                    <a:pt x="1181" y="71"/>
                  </a:cubicBezTo>
                  <a:close/>
                </a:path>
              </a:pathLst>
            </a:custGeom>
            <a:solidFill>
              <a:srgbClr val="F0AC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a:off x="4678013" y="2446104"/>
              <a:ext cx="97287" cy="55432"/>
            </a:xfrm>
            <a:custGeom>
              <a:avLst/>
              <a:gdLst/>
              <a:ahLst/>
              <a:cxnLst/>
              <a:rect l="l" t="t" r="r" b="b"/>
              <a:pathLst>
                <a:path w="953" h="543" fill="none" extrusionOk="0">
                  <a:moveTo>
                    <a:pt x="0" y="320"/>
                  </a:moveTo>
                  <a:cubicBezTo>
                    <a:pt x="345" y="543"/>
                    <a:pt x="715" y="259"/>
                    <a:pt x="953" y="1"/>
                  </a:cubicBezTo>
                </a:path>
              </a:pathLst>
            </a:custGeom>
            <a:noFill/>
            <a:ln w="2150" cap="rnd" cmpd="sng">
              <a:solidFill>
                <a:srgbClr val="D98C77"/>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4566333" y="2260515"/>
              <a:ext cx="83812" cy="94224"/>
            </a:xfrm>
            <a:custGeom>
              <a:avLst/>
              <a:gdLst/>
              <a:ahLst/>
              <a:cxnLst/>
              <a:rect l="l" t="t" r="r" b="b"/>
              <a:pathLst>
                <a:path w="821" h="923" extrusionOk="0">
                  <a:moveTo>
                    <a:pt x="527" y="329"/>
                  </a:moveTo>
                  <a:cubicBezTo>
                    <a:pt x="527" y="329"/>
                    <a:pt x="527" y="0"/>
                    <a:pt x="264" y="81"/>
                  </a:cubicBezTo>
                  <a:cubicBezTo>
                    <a:pt x="0" y="162"/>
                    <a:pt x="238" y="922"/>
                    <a:pt x="527" y="871"/>
                  </a:cubicBezTo>
                  <a:cubicBezTo>
                    <a:pt x="821" y="816"/>
                    <a:pt x="527" y="329"/>
                    <a:pt x="527" y="329"/>
                  </a:cubicBezTo>
                  <a:close/>
                </a:path>
              </a:pathLst>
            </a:custGeom>
            <a:solidFill>
              <a:srgbClr val="F0AC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a:off x="4762845" y="2309618"/>
              <a:ext cx="97287" cy="98818"/>
            </a:xfrm>
            <a:custGeom>
              <a:avLst/>
              <a:gdLst/>
              <a:ahLst/>
              <a:cxnLst/>
              <a:rect l="l" t="t" r="r" b="b"/>
              <a:pathLst>
                <a:path w="953" h="968" extrusionOk="0">
                  <a:moveTo>
                    <a:pt x="400" y="314"/>
                  </a:moveTo>
                  <a:cubicBezTo>
                    <a:pt x="400" y="314"/>
                    <a:pt x="481" y="0"/>
                    <a:pt x="714" y="142"/>
                  </a:cubicBezTo>
                  <a:cubicBezTo>
                    <a:pt x="952" y="289"/>
                    <a:pt x="542" y="968"/>
                    <a:pt x="269" y="841"/>
                  </a:cubicBezTo>
                  <a:cubicBezTo>
                    <a:pt x="0" y="720"/>
                    <a:pt x="400" y="314"/>
                    <a:pt x="400" y="314"/>
                  </a:cubicBezTo>
                  <a:close/>
                </a:path>
              </a:pathLst>
            </a:custGeom>
            <a:solidFill>
              <a:srgbClr val="F0AC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a:off x="4421476" y="3014916"/>
              <a:ext cx="146492" cy="159967"/>
            </a:xfrm>
            <a:custGeom>
              <a:avLst/>
              <a:gdLst/>
              <a:ahLst/>
              <a:cxnLst/>
              <a:rect l="l" t="t" r="r" b="b"/>
              <a:pathLst>
                <a:path w="1435" h="1567" extrusionOk="0">
                  <a:moveTo>
                    <a:pt x="1394" y="847"/>
                  </a:moveTo>
                  <a:cubicBezTo>
                    <a:pt x="1358" y="776"/>
                    <a:pt x="1328" y="705"/>
                    <a:pt x="1303" y="629"/>
                  </a:cubicBezTo>
                  <a:cubicBezTo>
                    <a:pt x="1217" y="629"/>
                    <a:pt x="963" y="639"/>
                    <a:pt x="1135" y="502"/>
                  </a:cubicBezTo>
                  <a:cubicBezTo>
                    <a:pt x="1191" y="462"/>
                    <a:pt x="1217" y="447"/>
                    <a:pt x="1237" y="376"/>
                  </a:cubicBezTo>
                  <a:cubicBezTo>
                    <a:pt x="1272" y="254"/>
                    <a:pt x="1308" y="127"/>
                    <a:pt x="1282" y="1"/>
                  </a:cubicBezTo>
                  <a:cubicBezTo>
                    <a:pt x="1257" y="26"/>
                    <a:pt x="1237" y="51"/>
                    <a:pt x="1217" y="77"/>
                  </a:cubicBezTo>
                  <a:cubicBezTo>
                    <a:pt x="1161" y="148"/>
                    <a:pt x="1105" y="219"/>
                    <a:pt x="1039" y="279"/>
                  </a:cubicBezTo>
                  <a:cubicBezTo>
                    <a:pt x="908" y="386"/>
                    <a:pt x="745" y="416"/>
                    <a:pt x="583" y="366"/>
                  </a:cubicBezTo>
                  <a:cubicBezTo>
                    <a:pt x="482" y="335"/>
                    <a:pt x="396" y="264"/>
                    <a:pt x="330" y="178"/>
                  </a:cubicBezTo>
                  <a:cubicBezTo>
                    <a:pt x="224" y="290"/>
                    <a:pt x="127" y="391"/>
                    <a:pt x="1" y="467"/>
                  </a:cubicBezTo>
                  <a:cubicBezTo>
                    <a:pt x="153" y="644"/>
                    <a:pt x="244" y="816"/>
                    <a:pt x="340" y="1034"/>
                  </a:cubicBezTo>
                  <a:cubicBezTo>
                    <a:pt x="355" y="1075"/>
                    <a:pt x="381" y="1115"/>
                    <a:pt x="396" y="1156"/>
                  </a:cubicBezTo>
                  <a:cubicBezTo>
                    <a:pt x="401" y="1176"/>
                    <a:pt x="401" y="1196"/>
                    <a:pt x="401" y="1222"/>
                  </a:cubicBezTo>
                  <a:cubicBezTo>
                    <a:pt x="401" y="1242"/>
                    <a:pt x="401" y="1267"/>
                    <a:pt x="411" y="1282"/>
                  </a:cubicBezTo>
                  <a:cubicBezTo>
                    <a:pt x="416" y="1303"/>
                    <a:pt x="436" y="1313"/>
                    <a:pt x="452" y="1323"/>
                  </a:cubicBezTo>
                  <a:lnTo>
                    <a:pt x="872" y="1566"/>
                  </a:lnTo>
                  <a:cubicBezTo>
                    <a:pt x="968" y="1505"/>
                    <a:pt x="1059" y="1439"/>
                    <a:pt x="1141" y="1358"/>
                  </a:cubicBezTo>
                  <a:cubicBezTo>
                    <a:pt x="1262" y="1247"/>
                    <a:pt x="1368" y="1120"/>
                    <a:pt x="1429" y="968"/>
                  </a:cubicBezTo>
                  <a:cubicBezTo>
                    <a:pt x="1434" y="958"/>
                    <a:pt x="1434" y="948"/>
                    <a:pt x="1434" y="943"/>
                  </a:cubicBezTo>
                  <a:cubicBezTo>
                    <a:pt x="1434" y="933"/>
                    <a:pt x="1429" y="923"/>
                    <a:pt x="1424" y="913"/>
                  </a:cubicBezTo>
                  <a:cubicBezTo>
                    <a:pt x="1414" y="892"/>
                    <a:pt x="1404" y="867"/>
                    <a:pt x="1394" y="847"/>
                  </a:cubicBezTo>
                  <a:close/>
                </a:path>
              </a:pathLst>
            </a:custGeom>
            <a:solidFill>
              <a:srgbClr val="F0AC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2"/>
            <p:cNvSpPr/>
            <p:nvPr/>
          </p:nvSpPr>
          <p:spPr>
            <a:xfrm>
              <a:off x="4681076" y="2743475"/>
              <a:ext cx="107189" cy="179568"/>
            </a:xfrm>
            <a:custGeom>
              <a:avLst/>
              <a:gdLst/>
              <a:ahLst/>
              <a:cxnLst/>
              <a:rect l="l" t="t" r="r" b="b"/>
              <a:pathLst>
                <a:path w="1050" h="1759" extrusionOk="0">
                  <a:moveTo>
                    <a:pt x="1049" y="1758"/>
                  </a:moveTo>
                  <a:lnTo>
                    <a:pt x="1" y="1758"/>
                  </a:lnTo>
                  <a:lnTo>
                    <a:pt x="1" y="56"/>
                  </a:lnTo>
                  <a:cubicBezTo>
                    <a:pt x="1" y="26"/>
                    <a:pt x="26" y="0"/>
                    <a:pt x="56" y="0"/>
                  </a:cubicBezTo>
                  <a:lnTo>
                    <a:pt x="988" y="0"/>
                  </a:lnTo>
                  <a:cubicBezTo>
                    <a:pt x="1024" y="0"/>
                    <a:pt x="1049" y="26"/>
                    <a:pt x="1049" y="56"/>
                  </a:cubicBezTo>
                  <a:close/>
                </a:path>
              </a:pathLst>
            </a:custGeom>
            <a:solidFill>
              <a:srgbClr val="346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2"/>
            <p:cNvSpPr/>
            <p:nvPr/>
          </p:nvSpPr>
          <p:spPr>
            <a:xfrm>
              <a:off x="4681076" y="2752254"/>
              <a:ext cx="107189" cy="179568"/>
            </a:xfrm>
            <a:custGeom>
              <a:avLst/>
              <a:gdLst/>
              <a:ahLst/>
              <a:cxnLst/>
              <a:rect l="l" t="t" r="r" b="b"/>
              <a:pathLst>
                <a:path w="1050" h="1759" extrusionOk="0">
                  <a:moveTo>
                    <a:pt x="1049" y="1758"/>
                  </a:moveTo>
                  <a:lnTo>
                    <a:pt x="1" y="1758"/>
                  </a:lnTo>
                  <a:lnTo>
                    <a:pt x="1" y="0"/>
                  </a:lnTo>
                  <a:lnTo>
                    <a:pt x="1049" y="0"/>
                  </a:lnTo>
                  <a:close/>
                </a:path>
              </a:pathLst>
            </a:custGeom>
            <a:solidFill>
              <a:srgbClr val="31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2"/>
            <p:cNvSpPr/>
            <p:nvPr/>
          </p:nvSpPr>
          <p:spPr>
            <a:xfrm>
              <a:off x="4668723" y="2813811"/>
              <a:ext cx="169665" cy="128321"/>
            </a:xfrm>
            <a:custGeom>
              <a:avLst/>
              <a:gdLst/>
              <a:ahLst/>
              <a:cxnLst/>
              <a:rect l="l" t="t" r="r" b="b"/>
              <a:pathLst>
                <a:path w="1662" h="1257" extrusionOk="0">
                  <a:moveTo>
                    <a:pt x="1363" y="476"/>
                  </a:moveTo>
                  <a:cubicBezTo>
                    <a:pt x="1358" y="471"/>
                    <a:pt x="1353" y="461"/>
                    <a:pt x="1348" y="456"/>
                  </a:cubicBezTo>
                  <a:cubicBezTo>
                    <a:pt x="1251" y="304"/>
                    <a:pt x="1034" y="299"/>
                    <a:pt x="876" y="254"/>
                  </a:cubicBezTo>
                  <a:cubicBezTo>
                    <a:pt x="780" y="223"/>
                    <a:pt x="684" y="198"/>
                    <a:pt x="588" y="167"/>
                  </a:cubicBezTo>
                  <a:cubicBezTo>
                    <a:pt x="456" y="132"/>
                    <a:pt x="324" y="91"/>
                    <a:pt x="198" y="56"/>
                  </a:cubicBezTo>
                  <a:cubicBezTo>
                    <a:pt x="0" y="0"/>
                    <a:pt x="86" y="112"/>
                    <a:pt x="101" y="162"/>
                  </a:cubicBezTo>
                  <a:cubicBezTo>
                    <a:pt x="117" y="208"/>
                    <a:pt x="314" y="299"/>
                    <a:pt x="340" y="314"/>
                  </a:cubicBezTo>
                  <a:cubicBezTo>
                    <a:pt x="340" y="314"/>
                    <a:pt x="340" y="314"/>
                    <a:pt x="340" y="314"/>
                  </a:cubicBezTo>
                  <a:cubicBezTo>
                    <a:pt x="324" y="330"/>
                    <a:pt x="248" y="426"/>
                    <a:pt x="269" y="461"/>
                  </a:cubicBezTo>
                  <a:cubicBezTo>
                    <a:pt x="294" y="492"/>
                    <a:pt x="345" y="563"/>
                    <a:pt x="350" y="573"/>
                  </a:cubicBezTo>
                  <a:cubicBezTo>
                    <a:pt x="340" y="588"/>
                    <a:pt x="253" y="709"/>
                    <a:pt x="289" y="745"/>
                  </a:cubicBezTo>
                  <a:cubicBezTo>
                    <a:pt x="329" y="780"/>
                    <a:pt x="426" y="806"/>
                    <a:pt x="436" y="811"/>
                  </a:cubicBezTo>
                  <a:cubicBezTo>
                    <a:pt x="436" y="821"/>
                    <a:pt x="466" y="922"/>
                    <a:pt x="491" y="942"/>
                  </a:cubicBezTo>
                  <a:cubicBezTo>
                    <a:pt x="517" y="963"/>
                    <a:pt x="1013" y="1094"/>
                    <a:pt x="1013" y="1094"/>
                  </a:cubicBezTo>
                  <a:cubicBezTo>
                    <a:pt x="1013" y="1094"/>
                    <a:pt x="1474" y="1257"/>
                    <a:pt x="1570" y="1201"/>
                  </a:cubicBezTo>
                  <a:cubicBezTo>
                    <a:pt x="1662" y="1140"/>
                    <a:pt x="1586" y="775"/>
                    <a:pt x="1581" y="770"/>
                  </a:cubicBezTo>
                  <a:cubicBezTo>
                    <a:pt x="1576" y="735"/>
                    <a:pt x="1505" y="679"/>
                    <a:pt x="1484" y="649"/>
                  </a:cubicBezTo>
                  <a:cubicBezTo>
                    <a:pt x="1449" y="603"/>
                    <a:pt x="1413" y="558"/>
                    <a:pt x="1383" y="507"/>
                  </a:cubicBezTo>
                  <a:cubicBezTo>
                    <a:pt x="1327" y="416"/>
                    <a:pt x="1272" y="324"/>
                    <a:pt x="1236" y="218"/>
                  </a:cubicBezTo>
                  <a:cubicBezTo>
                    <a:pt x="1216" y="152"/>
                    <a:pt x="1201" y="81"/>
                    <a:pt x="1155" y="31"/>
                  </a:cubicBezTo>
                  <a:cubicBezTo>
                    <a:pt x="1175" y="76"/>
                    <a:pt x="1175" y="127"/>
                    <a:pt x="1175" y="173"/>
                  </a:cubicBezTo>
                  <a:cubicBezTo>
                    <a:pt x="1175" y="223"/>
                    <a:pt x="1175" y="269"/>
                    <a:pt x="1175" y="314"/>
                  </a:cubicBezTo>
                </a:path>
              </a:pathLst>
            </a:custGeom>
            <a:solidFill>
              <a:srgbClr val="F0AC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2"/>
            <p:cNvSpPr/>
            <p:nvPr/>
          </p:nvSpPr>
          <p:spPr>
            <a:xfrm>
              <a:off x="4577665" y="2099631"/>
              <a:ext cx="311972" cy="228160"/>
            </a:xfrm>
            <a:custGeom>
              <a:avLst/>
              <a:gdLst/>
              <a:ahLst/>
              <a:cxnLst/>
              <a:rect l="l" t="t" r="r" b="b"/>
              <a:pathLst>
                <a:path w="3056" h="2235" extrusionOk="0">
                  <a:moveTo>
                    <a:pt x="953" y="1536"/>
                  </a:moveTo>
                  <a:cubicBezTo>
                    <a:pt x="1069" y="1338"/>
                    <a:pt x="1161" y="1125"/>
                    <a:pt x="1216" y="902"/>
                  </a:cubicBezTo>
                  <a:cubicBezTo>
                    <a:pt x="1328" y="1065"/>
                    <a:pt x="1429" y="1186"/>
                    <a:pt x="1515" y="1358"/>
                  </a:cubicBezTo>
                  <a:cubicBezTo>
                    <a:pt x="1606" y="1556"/>
                    <a:pt x="1753" y="1748"/>
                    <a:pt x="1905" y="1900"/>
                  </a:cubicBezTo>
                  <a:cubicBezTo>
                    <a:pt x="2083" y="2078"/>
                    <a:pt x="2316" y="2209"/>
                    <a:pt x="2569" y="2219"/>
                  </a:cubicBezTo>
                  <a:cubicBezTo>
                    <a:pt x="2908" y="2235"/>
                    <a:pt x="3055" y="2093"/>
                    <a:pt x="3035" y="1743"/>
                  </a:cubicBezTo>
                  <a:cubicBezTo>
                    <a:pt x="3015" y="1363"/>
                    <a:pt x="2903" y="953"/>
                    <a:pt x="2655" y="654"/>
                  </a:cubicBezTo>
                  <a:cubicBezTo>
                    <a:pt x="2619" y="609"/>
                    <a:pt x="2574" y="568"/>
                    <a:pt x="2533" y="533"/>
                  </a:cubicBezTo>
                  <a:cubicBezTo>
                    <a:pt x="2305" y="330"/>
                    <a:pt x="2037" y="163"/>
                    <a:pt x="1738" y="82"/>
                  </a:cubicBezTo>
                  <a:cubicBezTo>
                    <a:pt x="1444" y="1"/>
                    <a:pt x="1120" y="11"/>
                    <a:pt x="841" y="138"/>
                  </a:cubicBezTo>
                  <a:cubicBezTo>
                    <a:pt x="750" y="178"/>
                    <a:pt x="664" y="234"/>
                    <a:pt x="578" y="295"/>
                  </a:cubicBezTo>
                  <a:cubicBezTo>
                    <a:pt x="507" y="340"/>
                    <a:pt x="436" y="396"/>
                    <a:pt x="381" y="462"/>
                  </a:cubicBezTo>
                  <a:cubicBezTo>
                    <a:pt x="305" y="553"/>
                    <a:pt x="254" y="664"/>
                    <a:pt x="208" y="771"/>
                  </a:cubicBezTo>
                  <a:cubicBezTo>
                    <a:pt x="66" y="1100"/>
                    <a:pt x="66" y="1465"/>
                    <a:pt x="1" y="1814"/>
                  </a:cubicBezTo>
                  <a:cubicBezTo>
                    <a:pt x="16" y="1738"/>
                    <a:pt x="117" y="1713"/>
                    <a:pt x="193" y="1743"/>
                  </a:cubicBezTo>
                  <a:cubicBezTo>
                    <a:pt x="264" y="1774"/>
                    <a:pt x="315" y="1840"/>
                    <a:pt x="386" y="1875"/>
                  </a:cubicBezTo>
                  <a:cubicBezTo>
                    <a:pt x="467" y="1916"/>
                    <a:pt x="563" y="1921"/>
                    <a:pt x="649" y="1885"/>
                  </a:cubicBezTo>
                  <a:cubicBezTo>
                    <a:pt x="781" y="1834"/>
                    <a:pt x="877" y="1652"/>
                    <a:pt x="953" y="1536"/>
                  </a:cubicBezTo>
                  <a:close/>
                </a:path>
              </a:pathLst>
            </a:custGeom>
            <a:solidFill>
              <a:srgbClr val="31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2"/>
            <p:cNvSpPr/>
            <p:nvPr/>
          </p:nvSpPr>
          <p:spPr>
            <a:xfrm>
              <a:off x="4819195" y="2887209"/>
              <a:ext cx="291759" cy="124748"/>
            </a:xfrm>
            <a:custGeom>
              <a:avLst/>
              <a:gdLst/>
              <a:ahLst/>
              <a:cxnLst/>
              <a:rect l="l" t="t" r="r" b="b"/>
              <a:pathLst>
                <a:path w="2858" h="1222" extrusionOk="0">
                  <a:moveTo>
                    <a:pt x="76" y="1"/>
                  </a:moveTo>
                  <a:lnTo>
                    <a:pt x="2295" y="350"/>
                  </a:lnTo>
                  <a:lnTo>
                    <a:pt x="2472" y="350"/>
                  </a:lnTo>
                  <a:lnTo>
                    <a:pt x="2857" y="1009"/>
                  </a:lnTo>
                  <a:lnTo>
                    <a:pt x="2270" y="1221"/>
                  </a:lnTo>
                  <a:lnTo>
                    <a:pt x="0" y="477"/>
                  </a:lnTo>
                  <a:close/>
                </a:path>
              </a:pathLst>
            </a:custGeom>
            <a:solidFill>
              <a:srgbClr val="F0AC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2"/>
            <p:cNvSpPr/>
            <p:nvPr/>
          </p:nvSpPr>
          <p:spPr>
            <a:xfrm>
              <a:off x="4867787" y="2544921"/>
              <a:ext cx="260215" cy="491846"/>
            </a:xfrm>
            <a:custGeom>
              <a:avLst/>
              <a:gdLst/>
              <a:ahLst/>
              <a:cxnLst/>
              <a:rect l="l" t="t" r="r" b="b"/>
              <a:pathLst>
                <a:path w="2549" h="4818" extrusionOk="0">
                  <a:moveTo>
                    <a:pt x="350" y="3384"/>
                  </a:moveTo>
                  <a:lnTo>
                    <a:pt x="461" y="4362"/>
                  </a:lnTo>
                  <a:lnTo>
                    <a:pt x="2037" y="4818"/>
                  </a:lnTo>
                  <a:lnTo>
                    <a:pt x="2548" y="4103"/>
                  </a:lnTo>
                  <a:lnTo>
                    <a:pt x="588" y="0"/>
                  </a:lnTo>
                  <a:lnTo>
                    <a:pt x="0" y="2006"/>
                  </a:lnTo>
                  <a:lnTo>
                    <a:pt x="1277" y="3597"/>
                  </a:lnTo>
                  <a:close/>
                </a:path>
              </a:pathLst>
            </a:custGeom>
            <a:solidFill>
              <a:srgbClr val="FFC5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2"/>
            <p:cNvSpPr/>
            <p:nvPr/>
          </p:nvSpPr>
          <p:spPr>
            <a:xfrm>
              <a:off x="4674338" y="2739289"/>
              <a:ext cx="102" cy="3267"/>
            </a:xfrm>
            <a:custGeom>
              <a:avLst/>
              <a:gdLst/>
              <a:ahLst/>
              <a:cxnLst/>
              <a:rect l="l" t="t" r="r" b="b"/>
              <a:pathLst>
                <a:path w="1" h="32" extrusionOk="0">
                  <a:moveTo>
                    <a:pt x="1" y="1"/>
                  </a:moveTo>
                  <a:lnTo>
                    <a:pt x="1" y="31"/>
                  </a:lnTo>
                </a:path>
              </a:pathLst>
            </a:custGeom>
            <a:solidFill>
              <a:srgbClr val="F0AC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2"/>
            <p:cNvSpPr/>
            <p:nvPr/>
          </p:nvSpPr>
          <p:spPr>
            <a:xfrm>
              <a:off x="4306223" y="2820038"/>
              <a:ext cx="54922" cy="34198"/>
            </a:xfrm>
            <a:custGeom>
              <a:avLst/>
              <a:gdLst/>
              <a:ahLst/>
              <a:cxnLst/>
              <a:rect l="l" t="t" r="r" b="b"/>
              <a:pathLst>
                <a:path w="538" h="335" fill="none" extrusionOk="0">
                  <a:moveTo>
                    <a:pt x="0" y="0"/>
                  </a:moveTo>
                  <a:cubicBezTo>
                    <a:pt x="177" y="112"/>
                    <a:pt x="360" y="223"/>
                    <a:pt x="537" y="334"/>
                  </a:cubicBezTo>
                </a:path>
              </a:pathLst>
            </a:custGeom>
            <a:noFill/>
            <a:ln w="2150" cap="rnd" cmpd="sng">
              <a:solidFill>
                <a:srgbClr val="647FBE"/>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4297444" y="2869140"/>
              <a:ext cx="57984" cy="11944"/>
            </a:xfrm>
            <a:custGeom>
              <a:avLst/>
              <a:gdLst/>
              <a:ahLst/>
              <a:cxnLst/>
              <a:rect l="l" t="t" r="r" b="b"/>
              <a:pathLst>
                <a:path w="568" h="117" fill="none" extrusionOk="0">
                  <a:moveTo>
                    <a:pt x="0" y="117"/>
                  </a:moveTo>
                  <a:cubicBezTo>
                    <a:pt x="167" y="21"/>
                    <a:pt x="385" y="0"/>
                    <a:pt x="567" y="66"/>
                  </a:cubicBezTo>
                </a:path>
              </a:pathLst>
            </a:custGeom>
            <a:noFill/>
            <a:ln w="2150" cap="rnd" cmpd="sng">
              <a:solidFill>
                <a:srgbClr val="647FBE"/>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a:off x="5001211" y="2910484"/>
              <a:ext cx="85956" cy="25419"/>
            </a:xfrm>
            <a:custGeom>
              <a:avLst/>
              <a:gdLst/>
              <a:ahLst/>
              <a:cxnLst/>
              <a:rect l="l" t="t" r="r" b="b"/>
              <a:pathLst>
                <a:path w="842" h="249" fill="none" extrusionOk="0">
                  <a:moveTo>
                    <a:pt x="0" y="16"/>
                  </a:moveTo>
                  <a:cubicBezTo>
                    <a:pt x="294" y="1"/>
                    <a:pt x="593" y="87"/>
                    <a:pt x="841" y="249"/>
                  </a:cubicBezTo>
                </a:path>
              </a:pathLst>
            </a:custGeom>
            <a:noFill/>
            <a:ln w="2150" cap="rnd" cmpd="sng">
              <a:solidFill>
                <a:srgbClr val="647FBE"/>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a:off x="4337257" y="4604568"/>
              <a:ext cx="49205" cy="37363"/>
            </a:xfrm>
            <a:custGeom>
              <a:avLst/>
              <a:gdLst/>
              <a:ahLst/>
              <a:cxnLst/>
              <a:rect l="l" t="t" r="r" b="b"/>
              <a:pathLst>
                <a:path w="482" h="366" fill="none" extrusionOk="0">
                  <a:moveTo>
                    <a:pt x="0" y="0"/>
                  </a:moveTo>
                  <a:cubicBezTo>
                    <a:pt x="162" y="122"/>
                    <a:pt x="324" y="243"/>
                    <a:pt x="481" y="365"/>
                  </a:cubicBezTo>
                </a:path>
              </a:pathLst>
            </a:custGeom>
            <a:noFill/>
            <a:ln w="2150" cap="rnd" cmpd="sng">
              <a:solidFill>
                <a:srgbClr val="694E4E"/>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2"/>
            <p:cNvSpPr/>
            <p:nvPr/>
          </p:nvSpPr>
          <p:spPr>
            <a:xfrm>
              <a:off x="4342871" y="4582314"/>
              <a:ext cx="46142" cy="2654"/>
            </a:xfrm>
            <a:custGeom>
              <a:avLst/>
              <a:gdLst/>
              <a:ahLst/>
              <a:cxnLst/>
              <a:rect l="l" t="t" r="r" b="b"/>
              <a:pathLst>
                <a:path w="452" h="26" fill="none" extrusionOk="0">
                  <a:moveTo>
                    <a:pt x="1" y="1"/>
                  </a:moveTo>
                  <a:cubicBezTo>
                    <a:pt x="153" y="11"/>
                    <a:pt x="305" y="21"/>
                    <a:pt x="452" y="26"/>
                  </a:cubicBezTo>
                </a:path>
              </a:pathLst>
            </a:custGeom>
            <a:noFill/>
            <a:ln w="2150" cap="rnd" cmpd="sng">
              <a:solidFill>
                <a:srgbClr val="694E4E"/>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2"/>
            <p:cNvSpPr/>
            <p:nvPr/>
          </p:nvSpPr>
          <p:spPr>
            <a:xfrm>
              <a:off x="4791735" y="4619064"/>
              <a:ext cx="54922" cy="16640"/>
            </a:xfrm>
            <a:custGeom>
              <a:avLst/>
              <a:gdLst/>
              <a:ahLst/>
              <a:cxnLst/>
              <a:rect l="l" t="t" r="r" b="b"/>
              <a:pathLst>
                <a:path w="538" h="163" fill="none" extrusionOk="0">
                  <a:moveTo>
                    <a:pt x="1" y="162"/>
                  </a:moveTo>
                  <a:cubicBezTo>
                    <a:pt x="183" y="112"/>
                    <a:pt x="360" y="56"/>
                    <a:pt x="538" y="0"/>
                  </a:cubicBezTo>
                </a:path>
              </a:pathLst>
            </a:custGeom>
            <a:noFill/>
            <a:ln w="2150" cap="rnd" cmpd="sng">
              <a:solidFill>
                <a:srgbClr val="694E4E"/>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2"/>
            <p:cNvSpPr/>
            <p:nvPr/>
          </p:nvSpPr>
          <p:spPr>
            <a:xfrm>
              <a:off x="4800004" y="4582314"/>
              <a:ext cx="43080" cy="8881"/>
            </a:xfrm>
            <a:custGeom>
              <a:avLst/>
              <a:gdLst/>
              <a:ahLst/>
              <a:cxnLst/>
              <a:rect l="l" t="t" r="r" b="b"/>
              <a:pathLst>
                <a:path w="422" h="87" fill="none" extrusionOk="0">
                  <a:moveTo>
                    <a:pt x="1" y="87"/>
                  </a:moveTo>
                  <a:cubicBezTo>
                    <a:pt x="143" y="56"/>
                    <a:pt x="284" y="31"/>
                    <a:pt x="421" y="1"/>
                  </a:cubicBezTo>
                </a:path>
              </a:pathLst>
            </a:custGeom>
            <a:noFill/>
            <a:ln w="2150" cap="rnd" cmpd="sng">
              <a:solidFill>
                <a:srgbClr val="694E4E"/>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2"/>
            <p:cNvSpPr/>
            <p:nvPr/>
          </p:nvSpPr>
          <p:spPr>
            <a:xfrm>
              <a:off x="3360415" y="1461503"/>
              <a:ext cx="1015133" cy="626904"/>
            </a:xfrm>
            <a:custGeom>
              <a:avLst/>
              <a:gdLst/>
              <a:ahLst/>
              <a:cxnLst/>
              <a:rect l="l" t="t" r="r" b="b"/>
              <a:pathLst>
                <a:path w="9944" h="6141" extrusionOk="0">
                  <a:moveTo>
                    <a:pt x="9544" y="6140"/>
                  </a:moveTo>
                  <a:lnTo>
                    <a:pt x="395" y="6140"/>
                  </a:lnTo>
                  <a:cubicBezTo>
                    <a:pt x="177" y="6140"/>
                    <a:pt x="0" y="5963"/>
                    <a:pt x="0" y="5745"/>
                  </a:cubicBezTo>
                  <a:lnTo>
                    <a:pt x="0" y="396"/>
                  </a:lnTo>
                  <a:cubicBezTo>
                    <a:pt x="0" y="178"/>
                    <a:pt x="177" y="1"/>
                    <a:pt x="395" y="1"/>
                  </a:cubicBezTo>
                  <a:lnTo>
                    <a:pt x="9544" y="1"/>
                  </a:lnTo>
                  <a:cubicBezTo>
                    <a:pt x="9767" y="1"/>
                    <a:pt x="9944" y="178"/>
                    <a:pt x="9944" y="396"/>
                  </a:cubicBezTo>
                  <a:lnTo>
                    <a:pt x="9944" y="5745"/>
                  </a:lnTo>
                  <a:cubicBezTo>
                    <a:pt x="9944" y="5963"/>
                    <a:pt x="9767" y="6140"/>
                    <a:pt x="9544" y="6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a:off x="3360415" y="1461503"/>
              <a:ext cx="1015133" cy="190389"/>
            </a:xfrm>
            <a:custGeom>
              <a:avLst/>
              <a:gdLst/>
              <a:ahLst/>
              <a:cxnLst/>
              <a:rect l="l" t="t" r="r" b="b"/>
              <a:pathLst>
                <a:path w="9944" h="1865" extrusionOk="0">
                  <a:moveTo>
                    <a:pt x="9944" y="1865"/>
                  </a:moveTo>
                  <a:lnTo>
                    <a:pt x="0" y="1865"/>
                  </a:lnTo>
                  <a:lnTo>
                    <a:pt x="0" y="396"/>
                  </a:lnTo>
                  <a:cubicBezTo>
                    <a:pt x="0" y="178"/>
                    <a:pt x="177" y="1"/>
                    <a:pt x="395" y="1"/>
                  </a:cubicBezTo>
                  <a:lnTo>
                    <a:pt x="9544" y="1"/>
                  </a:lnTo>
                  <a:cubicBezTo>
                    <a:pt x="9767" y="1"/>
                    <a:pt x="9944" y="178"/>
                    <a:pt x="9944" y="3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2"/>
            <p:cNvSpPr/>
            <p:nvPr/>
          </p:nvSpPr>
          <p:spPr>
            <a:xfrm>
              <a:off x="3517624" y="1774901"/>
              <a:ext cx="671311" cy="102"/>
            </a:xfrm>
            <a:custGeom>
              <a:avLst/>
              <a:gdLst/>
              <a:ahLst/>
              <a:cxnLst/>
              <a:rect l="l" t="t" r="r" b="b"/>
              <a:pathLst>
                <a:path w="6576" h="1" fill="none" extrusionOk="0">
                  <a:moveTo>
                    <a:pt x="0" y="1"/>
                  </a:moveTo>
                  <a:lnTo>
                    <a:pt x="6575" y="1"/>
                  </a:lnTo>
                </a:path>
              </a:pathLst>
            </a:custGeom>
            <a:noFill/>
            <a:ln w="19050" cap="rnd" cmpd="sng">
              <a:solidFill>
                <a:srgbClr val="8C8F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3517624" y="1846769"/>
              <a:ext cx="671311" cy="102"/>
            </a:xfrm>
            <a:custGeom>
              <a:avLst/>
              <a:gdLst/>
              <a:ahLst/>
              <a:cxnLst/>
              <a:rect l="l" t="t" r="r" b="b"/>
              <a:pathLst>
                <a:path w="6576" h="1" fill="none" extrusionOk="0">
                  <a:moveTo>
                    <a:pt x="0" y="1"/>
                  </a:moveTo>
                  <a:lnTo>
                    <a:pt x="6575" y="1"/>
                  </a:lnTo>
                </a:path>
              </a:pathLst>
            </a:custGeom>
            <a:noFill/>
            <a:ln w="19050" cap="rnd" cmpd="sng">
              <a:solidFill>
                <a:srgbClr val="8C8F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3517624" y="1918125"/>
              <a:ext cx="277773" cy="102"/>
            </a:xfrm>
            <a:custGeom>
              <a:avLst/>
              <a:gdLst/>
              <a:ahLst/>
              <a:cxnLst/>
              <a:rect l="l" t="t" r="r" b="b"/>
              <a:pathLst>
                <a:path w="2721" h="1" fill="none" extrusionOk="0">
                  <a:moveTo>
                    <a:pt x="0" y="1"/>
                  </a:moveTo>
                  <a:lnTo>
                    <a:pt x="2720" y="1"/>
                  </a:lnTo>
                </a:path>
              </a:pathLst>
            </a:custGeom>
            <a:noFill/>
            <a:ln w="19050" cap="rnd" cmpd="sng">
              <a:solidFill>
                <a:srgbClr val="8C8F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4101953" y="1344107"/>
              <a:ext cx="424674" cy="424674"/>
            </a:xfrm>
            <a:custGeom>
              <a:avLst/>
              <a:gdLst/>
              <a:ahLst/>
              <a:cxnLst/>
              <a:rect l="l" t="t" r="r" b="b"/>
              <a:pathLst>
                <a:path w="4160" h="4160" extrusionOk="0">
                  <a:moveTo>
                    <a:pt x="4159" y="2083"/>
                  </a:moveTo>
                  <a:cubicBezTo>
                    <a:pt x="4159" y="3233"/>
                    <a:pt x="3227" y="4160"/>
                    <a:pt x="2077" y="4160"/>
                  </a:cubicBezTo>
                  <a:cubicBezTo>
                    <a:pt x="932" y="4160"/>
                    <a:pt x="0" y="3233"/>
                    <a:pt x="0" y="2083"/>
                  </a:cubicBezTo>
                  <a:cubicBezTo>
                    <a:pt x="0" y="933"/>
                    <a:pt x="932" y="1"/>
                    <a:pt x="2077" y="1"/>
                  </a:cubicBezTo>
                  <a:cubicBezTo>
                    <a:pt x="3227" y="1"/>
                    <a:pt x="4159" y="933"/>
                    <a:pt x="4159" y="20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4288052" y="1432103"/>
              <a:ext cx="60638" cy="246739"/>
            </a:xfrm>
            <a:custGeom>
              <a:avLst/>
              <a:gdLst/>
              <a:ahLst/>
              <a:cxnLst/>
              <a:rect l="l" t="t" r="r" b="b"/>
              <a:pathLst>
                <a:path w="594" h="2417" extrusionOk="0">
                  <a:moveTo>
                    <a:pt x="16" y="0"/>
                  </a:moveTo>
                  <a:lnTo>
                    <a:pt x="594" y="0"/>
                  </a:lnTo>
                  <a:lnTo>
                    <a:pt x="594" y="613"/>
                  </a:lnTo>
                  <a:lnTo>
                    <a:pt x="492" y="1555"/>
                  </a:lnTo>
                  <a:lnTo>
                    <a:pt x="122" y="1555"/>
                  </a:lnTo>
                  <a:lnTo>
                    <a:pt x="16" y="613"/>
                  </a:lnTo>
                  <a:close/>
                  <a:moveTo>
                    <a:pt x="295" y="1824"/>
                  </a:moveTo>
                  <a:cubicBezTo>
                    <a:pt x="381" y="1824"/>
                    <a:pt x="452" y="1849"/>
                    <a:pt x="507" y="1905"/>
                  </a:cubicBezTo>
                  <a:cubicBezTo>
                    <a:pt x="563" y="1960"/>
                    <a:pt x="588" y="2031"/>
                    <a:pt x="588" y="2118"/>
                  </a:cubicBezTo>
                  <a:cubicBezTo>
                    <a:pt x="588" y="2204"/>
                    <a:pt x="563" y="2280"/>
                    <a:pt x="507" y="2335"/>
                  </a:cubicBezTo>
                  <a:cubicBezTo>
                    <a:pt x="452" y="2391"/>
                    <a:pt x="381" y="2416"/>
                    <a:pt x="295" y="2416"/>
                  </a:cubicBezTo>
                  <a:cubicBezTo>
                    <a:pt x="209" y="2416"/>
                    <a:pt x="138" y="2391"/>
                    <a:pt x="87" y="2335"/>
                  </a:cubicBezTo>
                  <a:cubicBezTo>
                    <a:pt x="31" y="2280"/>
                    <a:pt x="1" y="2204"/>
                    <a:pt x="1" y="2118"/>
                  </a:cubicBezTo>
                  <a:cubicBezTo>
                    <a:pt x="1" y="2031"/>
                    <a:pt x="31" y="1960"/>
                    <a:pt x="82" y="1905"/>
                  </a:cubicBezTo>
                  <a:cubicBezTo>
                    <a:pt x="138" y="1849"/>
                    <a:pt x="209" y="1824"/>
                    <a:pt x="295" y="18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4673317" y="1253150"/>
              <a:ext cx="389556" cy="239491"/>
            </a:xfrm>
            <a:custGeom>
              <a:avLst/>
              <a:gdLst/>
              <a:ahLst/>
              <a:cxnLst/>
              <a:rect l="l" t="t" r="r" b="b"/>
              <a:pathLst>
                <a:path w="3816" h="2346" extrusionOk="0">
                  <a:moveTo>
                    <a:pt x="3526" y="2346"/>
                  </a:moveTo>
                  <a:lnTo>
                    <a:pt x="289" y="2346"/>
                  </a:lnTo>
                  <a:cubicBezTo>
                    <a:pt x="127" y="2346"/>
                    <a:pt x="1" y="2214"/>
                    <a:pt x="1" y="2057"/>
                  </a:cubicBezTo>
                  <a:lnTo>
                    <a:pt x="1" y="0"/>
                  </a:lnTo>
                  <a:lnTo>
                    <a:pt x="3815" y="0"/>
                  </a:lnTo>
                  <a:lnTo>
                    <a:pt x="3815" y="2057"/>
                  </a:lnTo>
                  <a:cubicBezTo>
                    <a:pt x="3815" y="2214"/>
                    <a:pt x="3683" y="2346"/>
                    <a:pt x="3526" y="23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4673317" y="1253150"/>
              <a:ext cx="389556" cy="150575"/>
            </a:xfrm>
            <a:custGeom>
              <a:avLst/>
              <a:gdLst/>
              <a:ahLst/>
              <a:cxnLst/>
              <a:rect l="l" t="t" r="r" b="b"/>
              <a:pathLst>
                <a:path w="3816" h="1475" extrusionOk="0">
                  <a:moveTo>
                    <a:pt x="1" y="0"/>
                  </a:moveTo>
                  <a:lnTo>
                    <a:pt x="1728" y="1388"/>
                  </a:lnTo>
                  <a:cubicBezTo>
                    <a:pt x="1834" y="1475"/>
                    <a:pt x="1981" y="1475"/>
                    <a:pt x="2088" y="1388"/>
                  </a:cubicBezTo>
                  <a:lnTo>
                    <a:pt x="38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3283341" y="2862403"/>
              <a:ext cx="818722" cy="521859"/>
            </a:xfrm>
            <a:custGeom>
              <a:avLst/>
              <a:gdLst/>
              <a:ahLst/>
              <a:cxnLst/>
              <a:rect l="l" t="t" r="r" b="b"/>
              <a:pathLst>
                <a:path w="8020" h="5112" extrusionOk="0">
                  <a:moveTo>
                    <a:pt x="6722" y="5112"/>
                  </a:moveTo>
                  <a:lnTo>
                    <a:pt x="1297" y="5112"/>
                  </a:lnTo>
                  <a:cubicBezTo>
                    <a:pt x="583" y="5112"/>
                    <a:pt x="0" y="4529"/>
                    <a:pt x="0" y="3815"/>
                  </a:cubicBezTo>
                  <a:lnTo>
                    <a:pt x="0" y="1297"/>
                  </a:lnTo>
                  <a:cubicBezTo>
                    <a:pt x="0" y="583"/>
                    <a:pt x="583" y="0"/>
                    <a:pt x="1297" y="0"/>
                  </a:cubicBezTo>
                  <a:lnTo>
                    <a:pt x="6722" y="0"/>
                  </a:lnTo>
                  <a:cubicBezTo>
                    <a:pt x="7437" y="0"/>
                    <a:pt x="8019" y="583"/>
                    <a:pt x="8019" y="1297"/>
                  </a:cubicBezTo>
                  <a:lnTo>
                    <a:pt x="8019" y="3815"/>
                  </a:lnTo>
                  <a:cubicBezTo>
                    <a:pt x="8019" y="4529"/>
                    <a:pt x="7437" y="5112"/>
                    <a:pt x="6722" y="511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4017121" y="2992151"/>
              <a:ext cx="242656" cy="130975"/>
            </a:xfrm>
            <a:custGeom>
              <a:avLst/>
              <a:gdLst/>
              <a:ahLst/>
              <a:cxnLst/>
              <a:rect l="l" t="t" r="r" b="b"/>
              <a:pathLst>
                <a:path w="2377" h="1283" extrusionOk="0">
                  <a:moveTo>
                    <a:pt x="0" y="1"/>
                  </a:moveTo>
                  <a:lnTo>
                    <a:pt x="2376" y="1"/>
                  </a:lnTo>
                  <a:lnTo>
                    <a:pt x="0" y="128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3457599" y="2052060"/>
              <a:ext cx="397723" cy="398336"/>
            </a:xfrm>
            <a:custGeom>
              <a:avLst/>
              <a:gdLst/>
              <a:ahLst/>
              <a:cxnLst/>
              <a:rect l="l" t="t" r="r" b="b"/>
              <a:pathLst>
                <a:path w="3896" h="3902" extrusionOk="0">
                  <a:moveTo>
                    <a:pt x="3202" y="695"/>
                  </a:moveTo>
                  <a:cubicBezTo>
                    <a:pt x="3896" y="1389"/>
                    <a:pt x="3896" y="2513"/>
                    <a:pt x="3202" y="3207"/>
                  </a:cubicBezTo>
                  <a:cubicBezTo>
                    <a:pt x="2508" y="3901"/>
                    <a:pt x="1383" y="3901"/>
                    <a:pt x="695" y="3207"/>
                  </a:cubicBezTo>
                  <a:cubicBezTo>
                    <a:pt x="1" y="2513"/>
                    <a:pt x="1" y="1389"/>
                    <a:pt x="695" y="695"/>
                  </a:cubicBezTo>
                  <a:cubicBezTo>
                    <a:pt x="1383" y="1"/>
                    <a:pt x="2508" y="1"/>
                    <a:pt x="3202" y="69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3457599" y="2052060"/>
              <a:ext cx="397723" cy="398336"/>
            </a:xfrm>
            <a:custGeom>
              <a:avLst/>
              <a:gdLst/>
              <a:ahLst/>
              <a:cxnLst/>
              <a:rect l="l" t="t" r="r" b="b"/>
              <a:pathLst>
                <a:path w="3896" h="3902" fill="none" extrusionOk="0">
                  <a:moveTo>
                    <a:pt x="3202" y="695"/>
                  </a:moveTo>
                  <a:cubicBezTo>
                    <a:pt x="3896" y="1389"/>
                    <a:pt x="3896" y="2513"/>
                    <a:pt x="3202" y="3207"/>
                  </a:cubicBezTo>
                  <a:cubicBezTo>
                    <a:pt x="2508" y="3901"/>
                    <a:pt x="1383" y="3901"/>
                    <a:pt x="695" y="3207"/>
                  </a:cubicBezTo>
                  <a:cubicBezTo>
                    <a:pt x="1" y="2513"/>
                    <a:pt x="1" y="1389"/>
                    <a:pt x="695" y="695"/>
                  </a:cubicBezTo>
                  <a:cubicBezTo>
                    <a:pt x="1383" y="1"/>
                    <a:pt x="2508" y="1"/>
                    <a:pt x="3202" y="695"/>
                  </a:cubicBezTo>
                  <a:close/>
                </a:path>
              </a:pathLst>
            </a:custGeom>
            <a:noFill/>
            <a:ln w="38100" cap="flat" cmpd="sng">
              <a:solidFill>
                <a:schemeClr val="accent2"/>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3528445" y="2122906"/>
              <a:ext cx="256029" cy="256642"/>
            </a:xfrm>
            <a:custGeom>
              <a:avLst/>
              <a:gdLst/>
              <a:ahLst/>
              <a:cxnLst/>
              <a:rect l="l" t="t" r="r" b="b"/>
              <a:pathLst>
                <a:path w="2508" h="2514" fill="none" extrusionOk="0">
                  <a:moveTo>
                    <a:pt x="1" y="1"/>
                  </a:moveTo>
                  <a:lnTo>
                    <a:pt x="2508" y="2513"/>
                  </a:lnTo>
                </a:path>
              </a:pathLst>
            </a:custGeom>
            <a:noFill/>
            <a:ln w="38100" cap="flat" cmpd="sng">
              <a:solidFill>
                <a:schemeClr val="accent2"/>
              </a:solidFill>
              <a:prstDash val="solid"/>
              <a:miter lim="50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5182717" y="2809625"/>
              <a:ext cx="575147" cy="521348"/>
            </a:xfrm>
            <a:custGeom>
              <a:avLst/>
              <a:gdLst/>
              <a:ahLst/>
              <a:cxnLst/>
              <a:rect l="l" t="t" r="r" b="b"/>
              <a:pathLst>
                <a:path w="5634" h="5107" extrusionOk="0">
                  <a:moveTo>
                    <a:pt x="4336" y="5107"/>
                  </a:moveTo>
                  <a:lnTo>
                    <a:pt x="1297" y="5107"/>
                  </a:lnTo>
                  <a:cubicBezTo>
                    <a:pt x="578" y="5107"/>
                    <a:pt x="0" y="4529"/>
                    <a:pt x="0" y="3810"/>
                  </a:cubicBezTo>
                  <a:lnTo>
                    <a:pt x="0" y="1292"/>
                  </a:lnTo>
                  <a:cubicBezTo>
                    <a:pt x="0" y="578"/>
                    <a:pt x="578" y="1"/>
                    <a:pt x="1297" y="1"/>
                  </a:cubicBezTo>
                  <a:lnTo>
                    <a:pt x="4336" y="1"/>
                  </a:lnTo>
                  <a:cubicBezTo>
                    <a:pt x="5051" y="1"/>
                    <a:pt x="5633" y="578"/>
                    <a:pt x="5633" y="1292"/>
                  </a:cubicBezTo>
                  <a:lnTo>
                    <a:pt x="5633" y="3810"/>
                  </a:lnTo>
                  <a:cubicBezTo>
                    <a:pt x="5633" y="4529"/>
                    <a:pt x="5051" y="5107"/>
                    <a:pt x="4336" y="51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a:off x="5378207" y="2933249"/>
              <a:ext cx="237450" cy="274200"/>
            </a:xfrm>
            <a:custGeom>
              <a:avLst/>
              <a:gdLst/>
              <a:ahLst/>
              <a:cxnLst/>
              <a:rect l="l" t="t" r="r" b="b"/>
              <a:pathLst>
                <a:path w="2326" h="2686" extrusionOk="0">
                  <a:moveTo>
                    <a:pt x="2325" y="1343"/>
                  </a:moveTo>
                  <a:lnTo>
                    <a:pt x="0" y="0"/>
                  </a:lnTo>
                  <a:lnTo>
                    <a:pt x="0" y="268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a:off x="4886367" y="1585638"/>
              <a:ext cx="1228797" cy="193553"/>
            </a:xfrm>
            <a:custGeom>
              <a:avLst/>
              <a:gdLst/>
              <a:ahLst/>
              <a:cxnLst/>
              <a:rect l="l" t="t" r="r" b="b"/>
              <a:pathLst>
                <a:path w="12037" h="1896" extrusionOk="0">
                  <a:moveTo>
                    <a:pt x="11545" y="1895"/>
                  </a:moveTo>
                  <a:lnTo>
                    <a:pt x="492" y="1895"/>
                  </a:lnTo>
                  <a:cubicBezTo>
                    <a:pt x="224" y="1895"/>
                    <a:pt x="1" y="1672"/>
                    <a:pt x="1" y="1404"/>
                  </a:cubicBezTo>
                  <a:lnTo>
                    <a:pt x="1" y="492"/>
                  </a:lnTo>
                  <a:cubicBezTo>
                    <a:pt x="1" y="218"/>
                    <a:pt x="224" y="1"/>
                    <a:pt x="492" y="1"/>
                  </a:cubicBezTo>
                  <a:lnTo>
                    <a:pt x="11545" y="1"/>
                  </a:lnTo>
                  <a:cubicBezTo>
                    <a:pt x="11819" y="1"/>
                    <a:pt x="12037" y="218"/>
                    <a:pt x="12037" y="492"/>
                  </a:cubicBezTo>
                  <a:lnTo>
                    <a:pt x="12037" y="1404"/>
                  </a:lnTo>
                  <a:cubicBezTo>
                    <a:pt x="12037" y="1672"/>
                    <a:pt x="11819" y="1895"/>
                    <a:pt x="11545" y="18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22"/>
            <p:cNvGrpSpPr/>
            <p:nvPr/>
          </p:nvGrpSpPr>
          <p:grpSpPr>
            <a:xfrm>
              <a:off x="3448827" y="3059448"/>
              <a:ext cx="487750" cy="127768"/>
              <a:chOff x="3448836" y="3073642"/>
              <a:chExt cx="487750" cy="127768"/>
            </a:xfrm>
          </p:grpSpPr>
          <p:sp>
            <p:nvSpPr>
              <p:cNvPr id="668" name="Google Shape;668;p22"/>
              <p:cNvSpPr/>
              <p:nvPr/>
            </p:nvSpPr>
            <p:spPr>
              <a:xfrm>
                <a:off x="3448836" y="3073642"/>
                <a:ext cx="95487" cy="127768"/>
              </a:xfrm>
              <a:custGeom>
                <a:avLst/>
                <a:gdLst/>
                <a:ahLst/>
                <a:cxnLst/>
                <a:rect l="l" t="t" r="r" b="b"/>
                <a:pathLst>
                  <a:path w="731" h="978" extrusionOk="0">
                    <a:moveTo>
                      <a:pt x="1" y="0"/>
                    </a:moveTo>
                    <a:lnTo>
                      <a:pt x="730" y="0"/>
                    </a:lnTo>
                    <a:lnTo>
                      <a:pt x="730" y="203"/>
                    </a:lnTo>
                    <a:lnTo>
                      <a:pt x="254" y="203"/>
                    </a:lnTo>
                    <a:lnTo>
                      <a:pt x="254" y="420"/>
                    </a:lnTo>
                    <a:lnTo>
                      <a:pt x="690" y="420"/>
                    </a:lnTo>
                    <a:lnTo>
                      <a:pt x="690" y="623"/>
                    </a:lnTo>
                    <a:lnTo>
                      <a:pt x="254" y="623"/>
                    </a:lnTo>
                    <a:lnTo>
                      <a:pt x="254" y="978"/>
                    </a:lnTo>
                    <a:lnTo>
                      <a:pt x="1" y="9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2"/>
              <p:cNvSpPr/>
              <p:nvPr/>
            </p:nvSpPr>
            <p:spPr>
              <a:xfrm>
                <a:off x="3546151" y="3073642"/>
                <a:ext cx="143034" cy="127768"/>
              </a:xfrm>
              <a:custGeom>
                <a:avLst/>
                <a:gdLst/>
                <a:ahLst/>
                <a:cxnLst/>
                <a:rect l="l" t="t" r="r" b="b"/>
                <a:pathLst>
                  <a:path w="1095" h="978" extrusionOk="0">
                    <a:moveTo>
                      <a:pt x="821" y="978"/>
                    </a:moveTo>
                    <a:lnTo>
                      <a:pt x="755" y="805"/>
                    </a:lnTo>
                    <a:lnTo>
                      <a:pt x="335" y="805"/>
                    </a:lnTo>
                    <a:lnTo>
                      <a:pt x="264" y="978"/>
                    </a:lnTo>
                    <a:lnTo>
                      <a:pt x="0" y="978"/>
                    </a:lnTo>
                    <a:lnTo>
                      <a:pt x="421" y="0"/>
                    </a:lnTo>
                    <a:lnTo>
                      <a:pt x="684" y="0"/>
                    </a:lnTo>
                    <a:lnTo>
                      <a:pt x="1094" y="978"/>
                    </a:lnTo>
                    <a:close/>
                    <a:moveTo>
                      <a:pt x="411" y="608"/>
                    </a:moveTo>
                    <a:lnTo>
                      <a:pt x="679" y="608"/>
                    </a:lnTo>
                    <a:lnTo>
                      <a:pt x="547" y="26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p:nvPr/>
            </p:nvSpPr>
            <p:spPr>
              <a:xfrm>
                <a:off x="3698981" y="3073642"/>
                <a:ext cx="123179" cy="127768"/>
              </a:xfrm>
              <a:custGeom>
                <a:avLst/>
                <a:gdLst/>
                <a:ahLst/>
                <a:cxnLst/>
                <a:rect l="l" t="t" r="r" b="b"/>
                <a:pathLst>
                  <a:path w="943" h="978" extrusionOk="0">
                    <a:moveTo>
                      <a:pt x="943" y="978"/>
                    </a:moveTo>
                    <a:lnTo>
                      <a:pt x="634" y="978"/>
                    </a:lnTo>
                    <a:lnTo>
                      <a:pt x="380" y="598"/>
                    </a:lnTo>
                    <a:lnTo>
                      <a:pt x="259" y="735"/>
                    </a:lnTo>
                    <a:lnTo>
                      <a:pt x="259" y="978"/>
                    </a:lnTo>
                    <a:lnTo>
                      <a:pt x="0" y="978"/>
                    </a:lnTo>
                    <a:lnTo>
                      <a:pt x="0" y="0"/>
                    </a:lnTo>
                    <a:lnTo>
                      <a:pt x="259" y="0"/>
                    </a:lnTo>
                    <a:lnTo>
                      <a:pt x="259" y="426"/>
                    </a:lnTo>
                    <a:lnTo>
                      <a:pt x="623" y="0"/>
                    </a:lnTo>
                    <a:lnTo>
                      <a:pt x="917" y="0"/>
                    </a:lnTo>
                    <a:lnTo>
                      <a:pt x="558" y="4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2"/>
              <p:cNvSpPr/>
              <p:nvPr/>
            </p:nvSpPr>
            <p:spPr>
              <a:xfrm>
                <a:off x="3833915" y="3073642"/>
                <a:ext cx="102671" cy="127768"/>
              </a:xfrm>
              <a:custGeom>
                <a:avLst/>
                <a:gdLst/>
                <a:ahLst/>
                <a:cxnLst/>
                <a:rect l="l" t="t" r="r" b="b"/>
                <a:pathLst>
                  <a:path w="786" h="978" extrusionOk="0">
                    <a:moveTo>
                      <a:pt x="1" y="0"/>
                    </a:moveTo>
                    <a:lnTo>
                      <a:pt x="771" y="0"/>
                    </a:lnTo>
                    <a:lnTo>
                      <a:pt x="771" y="203"/>
                    </a:lnTo>
                    <a:lnTo>
                      <a:pt x="254" y="203"/>
                    </a:lnTo>
                    <a:lnTo>
                      <a:pt x="254" y="385"/>
                    </a:lnTo>
                    <a:lnTo>
                      <a:pt x="720" y="385"/>
                    </a:lnTo>
                    <a:lnTo>
                      <a:pt x="720" y="588"/>
                    </a:lnTo>
                    <a:lnTo>
                      <a:pt x="254" y="593"/>
                    </a:lnTo>
                    <a:lnTo>
                      <a:pt x="254" y="775"/>
                    </a:lnTo>
                    <a:lnTo>
                      <a:pt x="786" y="775"/>
                    </a:lnTo>
                    <a:lnTo>
                      <a:pt x="786" y="978"/>
                    </a:lnTo>
                    <a:lnTo>
                      <a:pt x="1" y="9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22"/>
            <p:cNvGrpSpPr/>
            <p:nvPr/>
          </p:nvGrpSpPr>
          <p:grpSpPr>
            <a:xfrm>
              <a:off x="5306325" y="1628739"/>
              <a:ext cx="381183" cy="99839"/>
              <a:chOff x="5279713" y="1628739"/>
              <a:chExt cx="381183" cy="99839"/>
            </a:xfrm>
          </p:grpSpPr>
          <p:sp>
            <p:nvSpPr>
              <p:cNvPr id="673" name="Google Shape;673;p22"/>
              <p:cNvSpPr/>
              <p:nvPr/>
            </p:nvSpPr>
            <p:spPr>
              <a:xfrm>
                <a:off x="5279713" y="1628739"/>
                <a:ext cx="74624" cy="99839"/>
              </a:xfrm>
              <a:custGeom>
                <a:avLst/>
                <a:gdLst/>
                <a:ahLst/>
                <a:cxnLst/>
                <a:rect l="l" t="t" r="r" b="b"/>
                <a:pathLst>
                  <a:path w="731" h="978" extrusionOk="0">
                    <a:moveTo>
                      <a:pt x="1" y="0"/>
                    </a:moveTo>
                    <a:lnTo>
                      <a:pt x="730" y="0"/>
                    </a:lnTo>
                    <a:lnTo>
                      <a:pt x="730" y="203"/>
                    </a:lnTo>
                    <a:lnTo>
                      <a:pt x="254" y="203"/>
                    </a:lnTo>
                    <a:lnTo>
                      <a:pt x="254" y="420"/>
                    </a:lnTo>
                    <a:lnTo>
                      <a:pt x="690" y="420"/>
                    </a:lnTo>
                    <a:lnTo>
                      <a:pt x="690" y="623"/>
                    </a:lnTo>
                    <a:lnTo>
                      <a:pt x="254" y="623"/>
                    </a:lnTo>
                    <a:lnTo>
                      <a:pt x="254" y="978"/>
                    </a:lnTo>
                    <a:lnTo>
                      <a:pt x="1" y="9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2"/>
              <p:cNvSpPr/>
              <p:nvPr/>
            </p:nvSpPr>
            <p:spPr>
              <a:xfrm>
                <a:off x="5355766" y="1628739"/>
                <a:ext cx="111783" cy="99839"/>
              </a:xfrm>
              <a:custGeom>
                <a:avLst/>
                <a:gdLst/>
                <a:ahLst/>
                <a:cxnLst/>
                <a:rect l="l" t="t" r="r" b="b"/>
                <a:pathLst>
                  <a:path w="1095" h="978" extrusionOk="0">
                    <a:moveTo>
                      <a:pt x="821" y="978"/>
                    </a:moveTo>
                    <a:lnTo>
                      <a:pt x="755" y="805"/>
                    </a:lnTo>
                    <a:lnTo>
                      <a:pt x="335" y="805"/>
                    </a:lnTo>
                    <a:lnTo>
                      <a:pt x="264" y="978"/>
                    </a:lnTo>
                    <a:lnTo>
                      <a:pt x="0" y="978"/>
                    </a:lnTo>
                    <a:lnTo>
                      <a:pt x="421" y="0"/>
                    </a:lnTo>
                    <a:lnTo>
                      <a:pt x="684" y="0"/>
                    </a:lnTo>
                    <a:lnTo>
                      <a:pt x="1094" y="978"/>
                    </a:lnTo>
                    <a:close/>
                    <a:moveTo>
                      <a:pt x="411" y="608"/>
                    </a:moveTo>
                    <a:lnTo>
                      <a:pt x="679" y="608"/>
                    </a:lnTo>
                    <a:lnTo>
                      <a:pt x="547" y="26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2"/>
              <p:cNvSpPr/>
              <p:nvPr/>
            </p:nvSpPr>
            <p:spPr>
              <a:xfrm>
                <a:off x="5475204" y="1628739"/>
                <a:ext cx="96266" cy="99839"/>
              </a:xfrm>
              <a:custGeom>
                <a:avLst/>
                <a:gdLst/>
                <a:ahLst/>
                <a:cxnLst/>
                <a:rect l="l" t="t" r="r" b="b"/>
                <a:pathLst>
                  <a:path w="943" h="978" extrusionOk="0">
                    <a:moveTo>
                      <a:pt x="943" y="978"/>
                    </a:moveTo>
                    <a:lnTo>
                      <a:pt x="634" y="978"/>
                    </a:lnTo>
                    <a:lnTo>
                      <a:pt x="380" y="598"/>
                    </a:lnTo>
                    <a:lnTo>
                      <a:pt x="259" y="735"/>
                    </a:lnTo>
                    <a:lnTo>
                      <a:pt x="259" y="978"/>
                    </a:lnTo>
                    <a:lnTo>
                      <a:pt x="0" y="978"/>
                    </a:lnTo>
                    <a:lnTo>
                      <a:pt x="0" y="0"/>
                    </a:lnTo>
                    <a:lnTo>
                      <a:pt x="259" y="0"/>
                    </a:lnTo>
                    <a:lnTo>
                      <a:pt x="259" y="426"/>
                    </a:lnTo>
                    <a:lnTo>
                      <a:pt x="623" y="0"/>
                    </a:lnTo>
                    <a:lnTo>
                      <a:pt x="917" y="0"/>
                    </a:lnTo>
                    <a:lnTo>
                      <a:pt x="558" y="4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2"/>
              <p:cNvSpPr/>
              <p:nvPr/>
            </p:nvSpPr>
            <p:spPr>
              <a:xfrm>
                <a:off x="5580657" y="1628739"/>
                <a:ext cx="80239" cy="99839"/>
              </a:xfrm>
              <a:custGeom>
                <a:avLst/>
                <a:gdLst/>
                <a:ahLst/>
                <a:cxnLst/>
                <a:rect l="l" t="t" r="r" b="b"/>
                <a:pathLst>
                  <a:path w="786" h="978" extrusionOk="0">
                    <a:moveTo>
                      <a:pt x="1" y="0"/>
                    </a:moveTo>
                    <a:lnTo>
                      <a:pt x="771" y="0"/>
                    </a:lnTo>
                    <a:lnTo>
                      <a:pt x="771" y="203"/>
                    </a:lnTo>
                    <a:lnTo>
                      <a:pt x="254" y="203"/>
                    </a:lnTo>
                    <a:lnTo>
                      <a:pt x="254" y="385"/>
                    </a:lnTo>
                    <a:lnTo>
                      <a:pt x="720" y="385"/>
                    </a:lnTo>
                    <a:lnTo>
                      <a:pt x="720" y="588"/>
                    </a:lnTo>
                    <a:lnTo>
                      <a:pt x="254" y="593"/>
                    </a:lnTo>
                    <a:lnTo>
                      <a:pt x="254" y="775"/>
                    </a:lnTo>
                    <a:lnTo>
                      <a:pt x="786" y="775"/>
                    </a:lnTo>
                    <a:lnTo>
                      <a:pt x="786" y="978"/>
                    </a:lnTo>
                    <a:lnTo>
                      <a:pt x="1" y="9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22"/>
            <p:cNvGrpSpPr/>
            <p:nvPr/>
          </p:nvGrpSpPr>
          <p:grpSpPr>
            <a:xfrm>
              <a:off x="3662675" y="1522214"/>
              <a:ext cx="381183" cy="99839"/>
              <a:chOff x="3597363" y="1522214"/>
              <a:chExt cx="381183" cy="99839"/>
            </a:xfrm>
          </p:grpSpPr>
          <p:sp>
            <p:nvSpPr>
              <p:cNvPr id="678" name="Google Shape;678;p22"/>
              <p:cNvSpPr/>
              <p:nvPr/>
            </p:nvSpPr>
            <p:spPr>
              <a:xfrm>
                <a:off x="3597363" y="1522214"/>
                <a:ext cx="74624" cy="99839"/>
              </a:xfrm>
              <a:custGeom>
                <a:avLst/>
                <a:gdLst/>
                <a:ahLst/>
                <a:cxnLst/>
                <a:rect l="l" t="t" r="r" b="b"/>
                <a:pathLst>
                  <a:path w="731" h="978" extrusionOk="0">
                    <a:moveTo>
                      <a:pt x="1" y="0"/>
                    </a:moveTo>
                    <a:lnTo>
                      <a:pt x="730" y="0"/>
                    </a:lnTo>
                    <a:lnTo>
                      <a:pt x="730" y="203"/>
                    </a:lnTo>
                    <a:lnTo>
                      <a:pt x="254" y="203"/>
                    </a:lnTo>
                    <a:lnTo>
                      <a:pt x="254" y="420"/>
                    </a:lnTo>
                    <a:lnTo>
                      <a:pt x="690" y="420"/>
                    </a:lnTo>
                    <a:lnTo>
                      <a:pt x="690" y="623"/>
                    </a:lnTo>
                    <a:lnTo>
                      <a:pt x="254" y="623"/>
                    </a:lnTo>
                    <a:lnTo>
                      <a:pt x="254" y="978"/>
                    </a:lnTo>
                    <a:lnTo>
                      <a:pt x="1" y="9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2"/>
              <p:cNvSpPr/>
              <p:nvPr/>
            </p:nvSpPr>
            <p:spPr>
              <a:xfrm>
                <a:off x="3673416" y="1522214"/>
                <a:ext cx="111783" cy="99839"/>
              </a:xfrm>
              <a:custGeom>
                <a:avLst/>
                <a:gdLst/>
                <a:ahLst/>
                <a:cxnLst/>
                <a:rect l="l" t="t" r="r" b="b"/>
                <a:pathLst>
                  <a:path w="1095" h="978" extrusionOk="0">
                    <a:moveTo>
                      <a:pt x="821" y="978"/>
                    </a:moveTo>
                    <a:lnTo>
                      <a:pt x="755" y="805"/>
                    </a:lnTo>
                    <a:lnTo>
                      <a:pt x="335" y="805"/>
                    </a:lnTo>
                    <a:lnTo>
                      <a:pt x="264" y="978"/>
                    </a:lnTo>
                    <a:lnTo>
                      <a:pt x="0" y="978"/>
                    </a:lnTo>
                    <a:lnTo>
                      <a:pt x="421" y="0"/>
                    </a:lnTo>
                    <a:lnTo>
                      <a:pt x="684" y="0"/>
                    </a:lnTo>
                    <a:lnTo>
                      <a:pt x="1094" y="978"/>
                    </a:lnTo>
                    <a:close/>
                    <a:moveTo>
                      <a:pt x="411" y="608"/>
                    </a:moveTo>
                    <a:lnTo>
                      <a:pt x="679" y="608"/>
                    </a:lnTo>
                    <a:lnTo>
                      <a:pt x="547" y="26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p:nvPr/>
            </p:nvSpPr>
            <p:spPr>
              <a:xfrm>
                <a:off x="3792854" y="1522214"/>
                <a:ext cx="96266" cy="99839"/>
              </a:xfrm>
              <a:custGeom>
                <a:avLst/>
                <a:gdLst/>
                <a:ahLst/>
                <a:cxnLst/>
                <a:rect l="l" t="t" r="r" b="b"/>
                <a:pathLst>
                  <a:path w="943" h="978" extrusionOk="0">
                    <a:moveTo>
                      <a:pt x="943" y="978"/>
                    </a:moveTo>
                    <a:lnTo>
                      <a:pt x="634" y="978"/>
                    </a:lnTo>
                    <a:lnTo>
                      <a:pt x="380" y="598"/>
                    </a:lnTo>
                    <a:lnTo>
                      <a:pt x="259" y="735"/>
                    </a:lnTo>
                    <a:lnTo>
                      <a:pt x="259" y="978"/>
                    </a:lnTo>
                    <a:lnTo>
                      <a:pt x="0" y="978"/>
                    </a:lnTo>
                    <a:lnTo>
                      <a:pt x="0" y="0"/>
                    </a:lnTo>
                    <a:lnTo>
                      <a:pt x="259" y="0"/>
                    </a:lnTo>
                    <a:lnTo>
                      <a:pt x="259" y="426"/>
                    </a:lnTo>
                    <a:lnTo>
                      <a:pt x="623" y="0"/>
                    </a:lnTo>
                    <a:lnTo>
                      <a:pt x="917" y="0"/>
                    </a:lnTo>
                    <a:lnTo>
                      <a:pt x="558" y="4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2"/>
              <p:cNvSpPr/>
              <p:nvPr/>
            </p:nvSpPr>
            <p:spPr>
              <a:xfrm>
                <a:off x="3898307" y="1522214"/>
                <a:ext cx="80239" cy="99839"/>
              </a:xfrm>
              <a:custGeom>
                <a:avLst/>
                <a:gdLst/>
                <a:ahLst/>
                <a:cxnLst/>
                <a:rect l="l" t="t" r="r" b="b"/>
                <a:pathLst>
                  <a:path w="786" h="978" extrusionOk="0">
                    <a:moveTo>
                      <a:pt x="1" y="0"/>
                    </a:moveTo>
                    <a:lnTo>
                      <a:pt x="771" y="0"/>
                    </a:lnTo>
                    <a:lnTo>
                      <a:pt x="771" y="203"/>
                    </a:lnTo>
                    <a:lnTo>
                      <a:pt x="254" y="203"/>
                    </a:lnTo>
                    <a:lnTo>
                      <a:pt x="254" y="385"/>
                    </a:lnTo>
                    <a:lnTo>
                      <a:pt x="720" y="385"/>
                    </a:lnTo>
                    <a:lnTo>
                      <a:pt x="720" y="588"/>
                    </a:lnTo>
                    <a:lnTo>
                      <a:pt x="254" y="593"/>
                    </a:lnTo>
                    <a:lnTo>
                      <a:pt x="254" y="775"/>
                    </a:lnTo>
                    <a:lnTo>
                      <a:pt x="786" y="775"/>
                    </a:lnTo>
                    <a:lnTo>
                      <a:pt x="786" y="978"/>
                    </a:lnTo>
                    <a:lnTo>
                      <a:pt x="1" y="9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22"/>
            <p:cNvGrpSpPr/>
            <p:nvPr/>
          </p:nvGrpSpPr>
          <p:grpSpPr>
            <a:xfrm>
              <a:off x="4991364" y="2034502"/>
              <a:ext cx="381183" cy="99839"/>
              <a:chOff x="4995025" y="2026789"/>
              <a:chExt cx="381183" cy="99839"/>
            </a:xfrm>
          </p:grpSpPr>
          <p:sp>
            <p:nvSpPr>
              <p:cNvPr id="683" name="Google Shape;683;p22"/>
              <p:cNvSpPr/>
              <p:nvPr/>
            </p:nvSpPr>
            <p:spPr>
              <a:xfrm>
                <a:off x="4995025" y="2026789"/>
                <a:ext cx="74624" cy="99839"/>
              </a:xfrm>
              <a:custGeom>
                <a:avLst/>
                <a:gdLst/>
                <a:ahLst/>
                <a:cxnLst/>
                <a:rect l="l" t="t" r="r" b="b"/>
                <a:pathLst>
                  <a:path w="731" h="978" extrusionOk="0">
                    <a:moveTo>
                      <a:pt x="1" y="0"/>
                    </a:moveTo>
                    <a:lnTo>
                      <a:pt x="730" y="0"/>
                    </a:lnTo>
                    <a:lnTo>
                      <a:pt x="730" y="203"/>
                    </a:lnTo>
                    <a:lnTo>
                      <a:pt x="254" y="203"/>
                    </a:lnTo>
                    <a:lnTo>
                      <a:pt x="254" y="420"/>
                    </a:lnTo>
                    <a:lnTo>
                      <a:pt x="690" y="420"/>
                    </a:lnTo>
                    <a:lnTo>
                      <a:pt x="690" y="623"/>
                    </a:lnTo>
                    <a:lnTo>
                      <a:pt x="254" y="623"/>
                    </a:lnTo>
                    <a:lnTo>
                      <a:pt x="254" y="978"/>
                    </a:lnTo>
                    <a:lnTo>
                      <a:pt x="1" y="9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2"/>
              <p:cNvSpPr/>
              <p:nvPr/>
            </p:nvSpPr>
            <p:spPr>
              <a:xfrm>
                <a:off x="5071078" y="2026789"/>
                <a:ext cx="111783" cy="99839"/>
              </a:xfrm>
              <a:custGeom>
                <a:avLst/>
                <a:gdLst/>
                <a:ahLst/>
                <a:cxnLst/>
                <a:rect l="l" t="t" r="r" b="b"/>
                <a:pathLst>
                  <a:path w="1095" h="978" extrusionOk="0">
                    <a:moveTo>
                      <a:pt x="821" y="978"/>
                    </a:moveTo>
                    <a:lnTo>
                      <a:pt x="755" y="805"/>
                    </a:lnTo>
                    <a:lnTo>
                      <a:pt x="335" y="805"/>
                    </a:lnTo>
                    <a:lnTo>
                      <a:pt x="264" y="978"/>
                    </a:lnTo>
                    <a:lnTo>
                      <a:pt x="0" y="978"/>
                    </a:lnTo>
                    <a:lnTo>
                      <a:pt x="421" y="0"/>
                    </a:lnTo>
                    <a:lnTo>
                      <a:pt x="684" y="0"/>
                    </a:lnTo>
                    <a:lnTo>
                      <a:pt x="1094" y="978"/>
                    </a:lnTo>
                    <a:close/>
                    <a:moveTo>
                      <a:pt x="411" y="608"/>
                    </a:moveTo>
                    <a:lnTo>
                      <a:pt x="679" y="608"/>
                    </a:lnTo>
                    <a:lnTo>
                      <a:pt x="547" y="26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2"/>
              <p:cNvSpPr/>
              <p:nvPr/>
            </p:nvSpPr>
            <p:spPr>
              <a:xfrm>
                <a:off x="5190516" y="2026789"/>
                <a:ext cx="96266" cy="99839"/>
              </a:xfrm>
              <a:custGeom>
                <a:avLst/>
                <a:gdLst/>
                <a:ahLst/>
                <a:cxnLst/>
                <a:rect l="l" t="t" r="r" b="b"/>
                <a:pathLst>
                  <a:path w="943" h="978" extrusionOk="0">
                    <a:moveTo>
                      <a:pt x="943" y="978"/>
                    </a:moveTo>
                    <a:lnTo>
                      <a:pt x="634" y="978"/>
                    </a:lnTo>
                    <a:lnTo>
                      <a:pt x="380" y="598"/>
                    </a:lnTo>
                    <a:lnTo>
                      <a:pt x="259" y="735"/>
                    </a:lnTo>
                    <a:lnTo>
                      <a:pt x="259" y="978"/>
                    </a:lnTo>
                    <a:lnTo>
                      <a:pt x="0" y="978"/>
                    </a:lnTo>
                    <a:lnTo>
                      <a:pt x="0" y="0"/>
                    </a:lnTo>
                    <a:lnTo>
                      <a:pt x="259" y="0"/>
                    </a:lnTo>
                    <a:lnTo>
                      <a:pt x="259" y="426"/>
                    </a:lnTo>
                    <a:lnTo>
                      <a:pt x="623" y="0"/>
                    </a:lnTo>
                    <a:lnTo>
                      <a:pt x="917" y="0"/>
                    </a:lnTo>
                    <a:lnTo>
                      <a:pt x="558" y="4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2"/>
              <p:cNvSpPr/>
              <p:nvPr/>
            </p:nvSpPr>
            <p:spPr>
              <a:xfrm>
                <a:off x="5295969" y="2026789"/>
                <a:ext cx="80239" cy="99839"/>
              </a:xfrm>
              <a:custGeom>
                <a:avLst/>
                <a:gdLst/>
                <a:ahLst/>
                <a:cxnLst/>
                <a:rect l="l" t="t" r="r" b="b"/>
                <a:pathLst>
                  <a:path w="786" h="978" extrusionOk="0">
                    <a:moveTo>
                      <a:pt x="1" y="0"/>
                    </a:moveTo>
                    <a:lnTo>
                      <a:pt x="771" y="0"/>
                    </a:lnTo>
                    <a:lnTo>
                      <a:pt x="771" y="203"/>
                    </a:lnTo>
                    <a:lnTo>
                      <a:pt x="254" y="203"/>
                    </a:lnTo>
                    <a:lnTo>
                      <a:pt x="254" y="385"/>
                    </a:lnTo>
                    <a:lnTo>
                      <a:pt x="720" y="385"/>
                    </a:lnTo>
                    <a:lnTo>
                      <a:pt x="720" y="588"/>
                    </a:lnTo>
                    <a:lnTo>
                      <a:pt x="254" y="593"/>
                    </a:lnTo>
                    <a:lnTo>
                      <a:pt x="254" y="775"/>
                    </a:lnTo>
                    <a:lnTo>
                      <a:pt x="786" y="775"/>
                    </a:lnTo>
                    <a:lnTo>
                      <a:pt x="786" y="978"/>
                    </a:lnTo>
                    <a:lnTo>
                      <a:pt x="1" y="9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9" name="Audio 18">
            <a:hlinkClick r:id="" action="ppaction://media"/>
            <a:extLst>
              <a:ext uri="{FF2B5EF4-FFF2-40B4-BE49-F238E27FC236}">
                <a16:creationId xmlns:a16="http://schemas.microsoft.com/office/drawing/2014/main" id="{CF882D25-2F46-DAEF-42D7-28B929D33B8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613"/>
    </mc:Choice>
    <mc:Fallback xmlns="">
      <p:transition spd="slow" advTm="6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23"/>
          <p:cNvSpPr txBox="1">
            <a:spLocks noGrp="1"/>
          </p:cNvSpPr>
          <p:nvPr>
            <p:ph type="title"/>
          </p:nvPr>
        </p:nvSpPr>
        <p:spPr>
          <a:xfrm>
            <a:off x="168288" y="1045413"/>
            <a:ext cx="420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Word Count Analysis</a:t>
            </a:r>
            <a:endParaRPr sz="2400"/>
          </a:p>
        </p:txBody>
      </p:sp>
      <p:pic>
        <p:nvPicPr>
          <p:cNvPr id="692" name="Google Shape;692;p23"/>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4660025" y="1882630"/>
            <a:ext cx="4079374" cy="3211948"/>
          </a:xfrm>
          <a:prstGeom prst="rect">
            <a:avLst/>
          </a:prstGeom>
          <a:noFill/>
          <a:ln>
            <a:noFill/>
          </a:ln>
        </p:spPr>
      </p:pic>
      <p:grpSp>
        <p:nvGrpSpPr>
          <p:cNvPr id="693" name="Google Shape;693;p23"/>
          <p:cNvGrpSpPr/>
          <p:nvPr/>
        </p:nvGrpSpPr>
        <p:grpSpPr>
          <a:xfrm>
            <a:off x="4481881" y="829813"/>
            <a:ext cx="4556574" cy="1003925"/>
            <a:chOff x="4325106" y="1364250"/>
            <a:chExt cx="1690500" cy="1003925"/>
          </a:xfrm>
        </p:grpSpPr>
        <p:sp>
          <p:nvSpPr>
            <p:cNvPr id="694" name="Google Shape;694;p23"/>
            <p:cNvSpPr txBox="1"/>
            <p:nvPr/>
          </p:nvSpPr>
          <p:spPr>
            <a:xfrm>
              <a:off x="4325106" y="1364250"/>
              <a:ext cx="16905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Analysis</a:t>
              </a:r>
              <a:endParaRPr sz="1800" b="1">
                <a:solidFill>
                  <a:schemeClr val="dk1"/>
                </a:solidFill>
                <a:latin typeface="Fira Sans Extra Condensed"/>
                <a:ea typeface="Fira Sans Extra Condensed"/>
                <a:cs typeface="Fira Sans Extra Condensed"/>
                <a:sym typeface="Fira Sans Extra Condensed"/>
              </a:endParaRPr>
            </a:p>
          </p:txBody>
        </p:sp>
        <p:sp>
          <p:nvSpPr>
            <p:cNvPr id="695" name="Google Shape;695;p23"/>
            <p:cNvSpPr txBox="1"/>
            <p:nvPr/>
          </p:nvSpPr>
          <p:spPr>
            <a:xfrm>
              <a:off x="4325106" y="1641875"/>
              <a:ext cx="1690500" cy="7263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Same average number of words</a:t>
              </a:r>
              <a:endParaRPr sz="1200">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Similar dispersion in word count</a:t>
              </a:r>
              <a:endParaRPr sz="1200">
                <a:solidFill>
                  <a:schemeClr val="dk1"/>
                </a:solidFill>
                <a:latin typeface="Roboto"/>
                <a:ea typeface="Roboto"/>
                <a:cs typeface="Roboto"/>
                <a:sym typeface="Roboto"/>
              </a:endParaRPr>
            </a:p>
          </p:txBody>
        </p:sp>
      </p:grpSp>
      <p:pic>
        <p:nvPicPr>
          <p:cNvPr id="696" name="Google Shape;696;p23"/>
          <p:cNvPicPr preferRelativeResize="0"/>
          <p:nvPr/>
        </p:nvPicPr>
        <p:blipFill rotWithShape="1">
          <a:blip r:embed="rId6">
            <a:alphaModFix/>
            <a:extLst>
              <a:ext uri="{28A0092B-C50C-407E-A947-70E740481C1C}">
                <a14:useLocalDpi xmlns:a14="http://schemas.microsoft.com/office/drawing/2010/main"/>
              </a:ext>
            </a:extLst>
          </a:blip>
          <a:srcRect/>
          <a:stretch/>
        </p:blipFill>
        <p:spPr>
          <a:xfrm>
            <a:off x="229050" y="1833725"/>
            <a:ext cx="4079368" cy="3309777"/>
          </a:xfrm>
          <a:prstGeom prst="rect">
            <a:avLst/>
          </a:prstGeom>
          <a:noFill/>
          <a:ln>
            <a:noFill/>
          </a:ln>
        </p:spPr>
      </p:pic>
      <p:sp>
        <p:nvSpPr>
          <p:cNvPr id="697" name="Google Shape;697;p23"/>
          <p:cNvSpPr txBox="1"/>
          <p:nvPr/>
        </p:nvSpPr>
        <p:spPr>
          <a:xfrm>
            <a:off x="0" y="226850"/>
            <a:ext cx="9144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chemeClr val="dk1"/>
                </a:solidFill>
                <a:latin typeface="Fira Sans Extra Condensed"/>
                <a:ea typeface="Fira Sans Extra Condensed"/>
                <a:cs typeface="Fira Sans Extra Condensed"/>
                <a:sym typeface="Fira Sans Extra Condensed"/>
              </a:rPr>
              <a:t>Exploratory Data Analysis and Visualization</a:t>
            </a:r>
            <a:endParaRPr sz="2400" b="1">
              <a:solidFill>
                <a:schemeClr val="dk1"/>
              </a:solidFill>
              <a:latin typeface="Fira Sans Extra Condensed"/>
              <a:ea typeface="Fira Sans Extra Condensed"/>
              <a:cs typeface="Fira Sans Extra Condensed"/>
              <a:sym typeface="Fira Sans Extra Condensed"/>
            </a:endParaRPr>
          </a:p>
        </p:txBody>
      </p:sp>
      <p:pic>
        <p:nvPicPr>
          <p:cNvPr id="36" name="Audio 35">
            <a:hlinkClick r:id="" action="ppaction://media"/>
            <a:extLst>
              <a:ext uri="{FF2B5EF4-FFF2-40B4-BE49-F238E27FC236}">
                <a16:creationId xmlns:a16="http://schemas.microsoft.com/office/drawing/2014/main" id="{F298F9C3-4F4E-CE97-1842-C1E09CF36A2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4174"/>
    </mc:Choice>
    <mc:Fallback xmlns="">
      <p:transition spd="slow" advTm="14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4"/>
          <p:cNvSpPr txBox="1">
            <a:spLocks noGrp="1"/>
          </p:cNvSpPr>
          <p:nvPr>
            <p:ph type="title"/>
          </p:nvPr>
        </p:nvSpPr>
        <p:spPr>
          <a:xfrm>
            <a:off x="36475" y="2187450"/>
            <a:ext cx="3045300" cy="84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a:t>Bar graph for 10 most common words in Real Messages</a:t>
            </a:r>
            <a:endParaRPr sz="1800"/>
          </a:p>
          <a:p>
            <a:pPr marL="0" lvl="0" indent="0" algn="ctr" rtl="0">
              <a:spcBef>
                <a:spcPts val="0"/>
              </a:spcBef>
              <a:spcAft>
                <a:spcPts val="0"/>
              </a:spcAft>
              <a:buNone/>
            </a:pPr>
            <a:endParaRPr sz="1800"/>
          </a:p>
        </p:txBody>
      </p:sp>
      <p:sp>
        <p:nvSpPr>
          <p:cNvPr id="703" name="Google Shape;703;p24"/>
          <p:cNvSpPr txBox="1">
            <a:spLocks noGrp="1"/>
          </p:cNvSpPr>
          <p:nvPr>
            <p:ph type="title"/>
          </p:nvPr>
        </p:nvSpPr>
        <p:spPr>
          <a:xfrm>
            <a:off x="6232134" y="1872500"/>
            <a:ext cx="2855700" cy="100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800"/>
          </a:p>
          <a:p>
            <a:pPr marL="0" lvl="0" indent="0" algn="ctr" rtl="0">
              <a:spcBef>
                <a:spcPts val="0"/>
              </a:spcBef>
              <a:spcAft>
                <a:spcPts val="0"/>
              </a:spcAft>
              <a:buClr>
                <a:schemeClr val="dk1"/>
              </a:buClr>
              <a:buSzPts val="1100"/>
              <a:buFont typeface="Arial"/>
              <a:buNone/>
            </a:pPr>
            <a:r>
              <a:rPr lang="en" sz="1800"/>
              <a:t>Bar graph for 10 most common words in Fake Messages</a:t>
            </a:r>
            <a:endParaRPr sz="1800"/>
          </a:p>
          <a:p>
            <a:pPr marL="0" lvl="0" indent="0" algn="ctr" rtl="0">
              <a:spcBef>
                <a:spcPts val="0"/>
              </a:spcBef>
              <a:spcAft>
                <a:spcPts val="0"/>
              </a:spcAft>
              <a:buNone/>
            </a:pPr>
            <a:endParaRPr sz="1800"/>
          </a:p>
        </p:txBody>
      </p:sp>
      <p:sp>
        <p:nvSpPr>
          <p:cNvPr id="704" name="Google Shape;704;p24"/>
          <p:cNvSpPr txBox="1">
            <a:spLocks noGrp="1"/>
          </p:cNvSpPr>
          <p:nvPr>
            <p:ph type="title"/>
          </p:nvPr>
        </p:nvSpPr>
        <p:spPr>
          <a:xfrm>
            <a:off x="457200" y="219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Bar graph for 10 most common words</a:t>
            </a:r>
            <a:endParaRPr sz="1800"/>
          </a:p>
          <a:p>
            <a:pPr marL="0" lvl="0" indent="0" algn="ctr" rtl="0">
              <a:spcBef>
                <a:spcPts val="0"/>
              </a:spcBef>
              <a:spcAft>
                <a:spcPts val="0"/>
              </a:spcAft>
              <a:buNone/>
            </a:pPr>
            <a:endParaRPr sz="1800"/>
          </a:p>
        </p:txBody>
      </p:sp>
      <p:pic>
        <p:nvPicPr>
          <p:cNvPr id="705" name="Google Shape;705;p24"/>
          <p:cNvPicPr preferRelativeResize="0"/>
          <p:nvPr/>
        </p:nvPicPr>
        <p:blipFill>
          <a:blip r:embed="rId5">
            <a:alphaModFix/>
          </a:blip>
          <a:stretch>
            <a:fillRect/>
          </a:stretch>
        </p:blipFill>
        <p:spPr>
          <a:xfrm>
            <a:off x="3149225" y="594625"/>
            <a:ext cx="2845559" cy="1733502"/>
          </a:xfrm>
          <a:prstGeom prst="rect">
            <a:avLst/>
          </a:prstGeom>
          <a:noFill/>
          <a:ln>
            <a:noFill/>
          </a:ln>
        </p:spPr>
      </p:pic>
      <p:pic>
        <p:nvPicPr>
          <p:cNvPr id="706" name="Google Shape;706;p24"/>
          <p:cNvPicPr preferRelativeResize="0"/>
          <p:nvPr/>
        </p:nvPicPr>
        <p:blipFill>
          <a:blip r:embed="rId6">
            <a:alphaModFix/>
          </a:blip>
          <a:stretch>
            <a:fillRect/>
          </a:stretch>
        </p:blipFill>
        <p:spPr>
          <a:xfrm>
            <a:off x="6177513" y="3033149"/>
            <a:ext cx="2964925" cy="1803352"/>
          </a:xfrm>
          <a:prstGeom prst="rect">
            <a:avLst/>
          </a:prstGeom>
          <a:noFill/>
          <a:ln>
            <a:noFill/>
          </a:ln>
        </p:spPr>
      </p:pic>
      <p:pic>
        <p:nvPicPr>
          <p:cNvPr id="707" name="Google Shape;707;p24"/>
          <p:cNvPicPr preferRelativeResize="0"/>
          <p:nvPr/>
        </p:nvPicPr>
        <p:blipFill>
          <a:blip r:embed="rId7">
            <a:alphaModFix/>
          </a:blip>
          <a:stretch>
            <a:fillRect/>
          </a:stretch>
        </p:blipFill>
        <p:spPr>
          <a:xfrm>
            <a:off x="95738" y="3032050"/>
            <a:ext cx="2926781" cy="1805550"/>
          </a:xfrm>
          <a:prstGeom prst="rect">
            <a:avLst/>
          </a:prstGeom>
          <a:noFill/>
          <a:ln>
            <a:noFill/>
          </a:ln>
        </p:spPr>
      </p:pic>
      <p:pic>
        <p:nvPicPr>
          <p:cNvPr id="11" name="Audio 10">
            <a:hlinkClick r:id="" action="ppaction://media"/>
            <a:extLst>
              <a:ext uri="{FF2B5EF4-FFF2-40B4-BE49-F238E27FC236}">
                <a16:creationId xmlns:a16="http://schemas.microsoft.com/office/drawing/2014/main" id="{3E842578-8805-4CE4-7A51-57EFBD5FF98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3222"/>
    </mc:Choice>
    <mc:Fallback xmlns="">
      <p:transition spd="slow" advTm="13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25"/>
          <p:cNvSpPr txBox="1">
            <a:spLocks noGrp="1"/>
          </p:cNvSpPr>
          <p:nvPr>
            <p:ph type="title"/>
          </p:nvPr>
        </p:nvSpPr>
        <p:spPr>
          <a:xfrm>
            <a:off x="381000" y="0"/>
            <a:ext cx="4114200" cy="153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r>
              <a:rPr lang="en"/>
              <a:t>Word Cloud for 10 most common words in Real Messages</a:t>
            </a:r>
            <a:endParaRPr/>
          </a:p>
          <a:p>
            <a:pPr marL="0" lvl="0" indent="0" algn="ctr" rtl="0">
              <a:spcBef>
                <a:spcPts val="0"/>
              </a:spcBef>
              <a:spcAft>
                <a:spcPts val="0"/>
              </a:spcAft>
              <a:buNone/>
            </a:pPr>
            <a:endParaRPr/>
          </a:p>
        </p:txBody>
      </p:sp>
      <p:sp>
        <p:nvSpPr>
          <p:cNvPr id="713" name="Google Shape;713;p25"/>
          <p:cNvSpPr txBox="1">
            <a:spLocks noGrp="1"/>
          </p:cNvSpPr>
          <p:nvPr>
            <p:ph type="title"/>
          </p:nvPr>
        </p:nvSpPr>
        <p:spPr>
          <a:xfrm>
            <a:off x="4765213" y="0"/>
            <a:ext cx="4114200" cy="153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r>
              <a:rPr lang="en"/>
              <a:t>Word Cloud for 10 most common words in Fake Messages</a:t>
            </a:r>
            <a:endParaRPr/>
          </a:p>
          <a:p>
            <a:pPr marL="0" lvl="0" indent="0" algn="ctr" rtl="0">
              <a:spcBef>
                <a:spcPts val="0"/>
              </a:spcBef>
              <a:spcAft>
                <a:spcPts val="0"/>
              </a:spcAft>
              <a:buNone/>
            </a:pPr>
            <a:endParaRPr/>
          </a:p>
        </p:txBody>
      </p:sp>
      <p:pic>
        <p:nvPicPr>
          <p:cNvPr id="714" name="Google Shape;714;p25"/>
          <p:cNvPicPr preferRelativeResize="0"/>
          <p:nvPr/>
        </p:nvPicPr>
        <p:blipFill>
          <a:blip r:embed="rId5">
            <a:alphaModFix/>
          </a:blip>
          <a:stretch>
            <a:fillRect/>
          </a:stretch>
        </p:blipFill>
        <p:spPr>
          <a:xfrm>
            <a:off x="783650" y="1549075"/>
            <a:ext cx="3308898" cy="3298800"/>
          </a:xfrm>
          <a:prstGeom prst="rect">
            <a:avLst/>
          </a:prstGeom>
          <a:noFill/>
          <a:ln>
            <a:noFill/>
          </a:ln>
        </p:spPr>
      </p:pic>
      <p:pic>
        <p:nvPicPr>
          <p:cNvPr id="715" name="Google Shape;715;p25"/>
          <p:cNvPicPr preferRelativeResize="0"/>
          <p:nvPr/>
        </p:nvPicPr>
        <p:blipFill>
          <a:blip r:embed="rId6">
            <a:alphaModFix/>
          </a:blip>
          <a:stretch>
            <a:fillRect/>
          </a:stretch>
        </p:blipFill>
        <p:spPr>
          <a:xfrm>
            <a:off x="5199661" y="1549075"/>
            <a:ext cx="3245322" cy="3298798"/>
          </a:xfrm>
          <a:prstGeom prst="rect">
            <a:avLst/>
          </a:prstGeom>
          <a:noFill/>
          <a:ln>
            <a:noFill/>
          </a:ln>
        </p:spPr>
      </p:pic>
      <p:pic>
        <p:nvPicPr>
          <p:cNvPr id="7" name="Audio 6">
            <a:hlinkClick r:id="" action="ppaction://media"/>
            <a:extLst>
              <a:ext uri="{FF2B5EF4-FFF2-40B4-BE49-F238E27FC236}">
                <a16:creationId xmlns:a16="http://schemas.microsoft.com/office/drawing/2014/main" id="{C2AD8A0E-1656-C24D-4613-038F7154DD8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203"/>
    </mc:Choice>
    <mc:Fallback xmlns="">
      <p:transition spd="slow" advTm="5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2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ML Models Used</a:t>
            </a:r>
            <a:endParaRPr sz="3000"/>
          </a:p>
        </p:txBody>
      </p:sp>
      <p:grpSp>
        <p:nvGrpSpPr>
          <p:cNvPr id="721" name="Google Shape;721;p26"/>
          <p:cNvGrpSpPr/>
          <p:nvPr/>
        </p:nvGrpSpPr>
        <p:grpSpPr>
          <a:xfrm>
            <a:off x="744114" y="2025409"/>
            <a:ext cx="1261606" cy="2704991"/>
            <a:chOff x="744114" y="2025409"/>
            <a:chExt cx="1261606" cy="2704991"/>
          </a:xfrm>
        </p:grpSpPr>
        <p:sp>
          <p:nvSpPr>
            <p:cNvPr id="722" name="Google Shape;722;p26"/>
            <p:cNvSpPr/>
            <p:nvPr/>
          </p:nvSpPr>
          <p:spPr>
            <a:xfrm>
              <a:off x="882655" y="2974303"/>
              <a:ext cx="248743" cy="277939"/>
            </a:xfrm>
            <a:custGeom>
              <a:avLst/>
              <a:gdLst/>
              <a:ahLst/>
              <a:cxnLst/>
              <a:rect l="l" t="t" r="r" b="b"/>
              <a:pathLst>
                <a:path w="1738" h="1942" extrusionOk="0">
                  <a:moveTo>
                    <a:pt x="1095" y="118"/>
                  </a:moveTo>
                  <a:cubicBezTo>
                    <a:pt x="1176" y="118"/>
                    <a:pt x="1257" y="137"/>
                    <a:pt x="1333" y="178"/>
                  </a:cubicBezTo>
                  <a:cubicBezTo>
                    <a:pt x="1581" y="305"/>
                    <a:pt x="1672" y="614"/>
                    <a:pt x="1540" y="857"/>
                  </a:cubicBezTo>
                  <a:lnTo>
                    <a:pt x="1044" y="1779"/>
                  </a:lnTo>
                  <a:lnTo>
                    <a:pt x="157" y="1308"/>
                  </a:lnTo>
                  <a:lnTo>
                    <a:pt x="654" y="381"/>
                  </a:lnTo>
                  <a:cubicBezTo>
                    <a:pt x="745" y="213"/>
                    <a:pt x="917" y="118"/>
                    <a:pt x="1095" y="118"/>
                  </a:cubicBezTo>
                  <a:close/>
                  <a:moveTo>
                    <a:pt x="1097" y="1"/>
                  </a:moveTo>
                  <a:cubicBezTo>
                    <a:pt x="1036" y="1"/>
                    <a:pt x="976" y="9"/>
                    <a:pt x="917" y="26"/>
                  </a:cubicBezTo>
                  <a:cubicBezTo>
                    <a:pt x="760" y="72"/>
                    <a:pt x="628" y="183"/>
                    <a:pt x="547" y="325"/>
                  </a:cubicBezTo>
                  <a:lnTo>
                    <a:pt x="0" y="1354"/>
                  </a:lnTo>
                  <a:lnTo>
                    <a:pt x="1094" y="1941"/>
                  </a:lnTo>
                  <a:lnTo>
                    <a:pt x="1642" y="913"/>
                  </a:lnTo>
                  <a:cubicBezTo>
                    <a:pt x="1723" y="766"/>
                    <a:pt x="1738" y="599"/>
                    <a:pt x="1692" y="442"/>
                  </a:cubicBezTo>
                  <a:cubicBezTo>
                    <a:pt x="1642" y="280"/>
                    <a:pt x="1535" y="153"/>
                    <a:pt x="1388" y="72"/>
                  </a:cubicBezTo>
                  <a:cubicBezTo>
                    <a:pt x="1296" y="24"/>
                    <a:pt x="1197" y="1"/>
                    <a:pt x="1097" y="1"/>
                  </a:cubicBezTo>
                  <a:close/>
                </a:path>
              </a:pathLst>
            </a:custGeom>
            <a:solidFill>
              <a:srgbClr val="B75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6"/>
            <p:cNvSpPr/>
            <p:nvPr/>
          </p:nvSpPr>
          <p:spPr>
            <a:xfrm>
              <a:off x="744114" y="3033126"/>
              <a:ext cx="397444" cy="380699"/>
            </a:xfrm>
            <a:custGeom>
              <a:avLst/>
              <a:gdLst/>
              <a:ahLst/>
              <a:cxnLst/>
              <a:rect l="l" t="t" r="r" b="b"/>
              <a:pathLst>
                <a:path w="2777" h="2660" extrusionOk="0">
                  <a:moveTo>
                    <a:pt x="1095" y="0"/>
                  </a:moveTo>
                  <a:lnTo>
                    <a:pt x="1" y="1535"/>
                  </a:lnTo>
                  <a:lnTo>
                    <a:pt x="1054" y="2097"/>
                  </a:lnTo>
                  <a:lnTo>
                    <a:pt x="2103" y="2660"/>
                  </a:lnTo>
                  <a:lnTo>
                    <a:pt x="2777" y="902"/>
                  </a:lnTo>
                  <a:lnTo>
                    <a:pt x="1936" y="451"/>
                  </a:lnTo>
                  <a:lnTo>
                    <a:pt x="1095" y="0"/>
                  </a:lnTo>
                  <a:close/>
                </a:path>
              </a:pathLst>
            </a:custGeom>
            <a:solidFill>
              <a:srgbClr val="B75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6"/>
            <p:cNvSpPr/>
            <p:nvPr/>
          </p:nvSpPr>
          <p:spPr>
            <a:xfrm>
              <a:off x="1659512" y="2662070"/>
              <a:ext cx="183212" cy="204480"/>
            </a:xfrm>
            <a:custGeom>
              <a:avLst/>
              <a:gdLst/>
              <a:ahLst/>
              <a:cxnLst/>
              <a:rect l="l" t="t" r="r" b="b"/>
              <a:pathLst>
                <a:path w="913" h="1019" extrusionOk="0">
                  <a:moveTo>
                    <a:pt x="867" y="0"/>
                  </a:moveTo>
                  <a:lnTo>
                    <a:pt x="1" y="598"/>
                  </a:lnTo>
                  <a:lnTo>
                    <a:pt x="153" y="821"/>
                  </a:lnTo>
                  <a:lnTo>
                    <a:pt x="416" y="1019"/>
                  </a:lnTo>
                  <a:lnTo>
                    <a:pt x="913" y="66"/>
                  </a:lnTo>
                  <a:lnTo>
                    <a:pt x="867" y="0"/>
                  </a:lnTo>
                  <a:close/>
                </a:path>
              </a:pathLst>
            </a:custGeom>
            <a:solidFill>
              <a:srgbClr val="22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6"/>
            <p:cNvSpPr/>
            <p:nvPr/>
          </p:nvSpPr>
          <p:spPr>
            <a:xfrm>
              <a:off x="1659512" y="2596050"/>
              <a:ext cx="173981" cy="252239"/>
            </a:xfrm>
            <a:custGeom>
              <a:avLst/>
              <a:gdLst/>
              <a:ahLst/>
              <a:cxnLst/>
              <a:rect l="l" t="t" r="r" b="b"/>
              <a:pathLst>
                <a:path w="867" h="1257" extrusionOk="0">
                  <a:moveTo>
                    <a:pt x="421" y="0"/>
                  </a:moveTo>
                  <a:lnTo>
                    <a:pt x="1" y="927"/>
                  </a:lnTo>
                  <a:lnTo>
                    <a:pt x="381" y="1256"/>
                  </a:lnTo>
                  <a:lnTo>
                    <a:pt x="867" y="329"/>
                  </a:lnTo>
                  <a:lnTo>
                    <a:pt x="421" y="0"/>
                  </a:lnTo>
                  <a:close/>
                </a:path>
              </a:pathLst>
            </a:custGeom>
            <a:solidFill>
              <a:srgbClr val="22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6"/>
            <p:cNvSpPr/>
            <p:nvPr/>
          </p:nvSpPr>
          <p:spPr>
            <a:xfrm>
              <a:off x="1675767" y="2620331"/>
              <a:ext cx="141472" cy="204480"/>
            </a:xfrm>
            <a:custGeom>
              <a:avLst/>
              <a:gdLst/>
              <a:ahLst/>
              <a:cxnLst/>
              <a:rect l="l" t="t" r="r" b="b"/>
              <a:pathLst>
                <a:path w="705" h="1019" extrusionOk="0">
                  <a:moveTo>
                    <a:pt x="345" y="1"/>
                  </a:moveTo>
                  <a:lnTo>
                    <a:pt x="1" y="750"/>
                  </a:lnTo>
                  <a:lnTo>
                    <a:pt x="310" y="1019"/>
                  </a:lnTo>
                  <a:lnTo>
                    <a:pt x="705" y="269"/>
                  </a:lnTo>
                  <a:lnTo>
                    <a:pt x="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6"/>
            <p:cNvSpPr/>
            <p:nvPr/>
          </p:nvSpPr>
          <p:spPr>
            <a:xfrm>
              <a:off x="1182063" y="2408831"/>
              <a:ext cx="129953" cy="157575"/>
            </a:xfrm>
            <a:custGeom>
              <a:avLst/>
              <a:gdLst/>
              <a:ahLst/>
              <a:cxnLst/>
              <a:rect l="l" t="t" r="r" b="b"/>
              <a:pathLst>
                <a:path w="908" h="1101" extrusionOk="0">
                  <a:moveTo>
                    <a:pt x="0" y="1"/>
                  </a:moveTo>
                  <a:lnTo>
                    <a:pt x="0" y="1100"/>
                  </a:lnTo>
                  <a:lnTo>
                    <a:pt x="907" y="1100"/>
                  </a:lnTo>
                  <a:lnTo>
                    <a:pt x="907" y="1"/>
                  </a:lnTo>
                  <a:close/>
                </a:path>
              </a:pathLst>
            </a:custGeom>
            <a:solidFill>
              <a:srgbClr val="FDA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6"/>
            <p:cNvSpPr/>
            <p:nvPr/>
          </p:nvSpPr>
          <p:spPr>
            <a:xfrm>
              <a:off x="1093614" y="2069634"/>
              <a:ext cx="368391" cy="430791"/>
            </a:xfrm>
            <a:custGeom>
              <a:avLst/>
              <a:gdLst/>
              <a:ahLst/>
              <a:cxnLst/>
              <a:rect l="l" t="t" r="r" b="b"/>
              <a:pathLst>
                <a:path w="2574" h="3010" extrusionOk="0">
                  <a:moveTo>
                    <a:pt x="1368" y="0"/>
                  </a:moveTo>
                  <a:cubicBezTo>
                    <a:pt x="0" y="0"/>
                    <a:pt x="61" y="1312"/>
                    <a:pt x="441" y="2270"/>
                  </a:cubicBezTo>
                  <a:cubicBezTo>
                    <a:pt x="603" y="2675"/>
                    <a:pt x="1120" y="3009"/>
                    <a:pt x="1581" y="3009"/>
                  </a:cubicBezTo>
                  <a:cubicBezTo>
                    <a:pt x="1880" y="3009"/>
                    <a:pt x="2077" y="2761"/>
                    <a:pt x="2295" y="2330"/>
                  </a:cubicBezTo>
                  <a:cubicBezTo>
                    <a:pt x="2462" y="2006"/>
                    <a:pt x="2569" y="1621"/>
                    <a:pt x="2569" y="1251"/>
                  </a:cubicBezTo>
                  <a:cubicBezTo>
                    <a:pt x="2574" y="588"/>
                    <a:pt x="2123" y="0"/>
                    <a:pt x="1368" y="0"/>
                  </a:cubicBezTo>
                  <a:close/>
                </a:path>
              </a:pathLst>
            </a:custGeom>
            <a:solidFill>
              <a:srgbClr val="FDA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6"/>
            <p:cNvSpPr/>
            <p:nvPr/>
          </p:nvSpPr>
          <p:spPr>
            <a:xfrm>
              <a:off x="1211832" y="3287596"/>
              <a:ext cx="134247" cy="123369"/>
            </a:xfrm>
            <a:custGeom>
              <a:avLst/>
              <a:gdLst/>
              <a:ahLst/>
              <a:cxnLst/>
              <a:rect l="l" t="t" r="r" b="b"/>
              <a:pathLst>
                <a:path w="938" h="862" extrusionOk="0">
                  <a:moveTo>
                    <a:pt x="238" y="0"/>
                  </a:moveTo>
                  <a:lnTo>
                    <a:pt x="0" y="264"/>
                  </a:lnTo>
                  <a:lnTo>
                    <a:pt x="385" y="861"/>
                  </a:lnTo>
                  <a:lnTo>
                    <a:pt x="887" y="755"/>
                  </a:lnTo>
                  <a:lnTo>
                    <a:pt x="937" y="466"/>
                  </a:lnTo>
                  <a:lnTo>
                    <a:pt x="623" y="31"/>
                  </a:lnTo>
                  <a:lnTo>
                    <a:pt x="238" y="0"/>
                  </a:lnTo>
                  <a:close/>
                </a:path>
              </a:pathLst>
            </a:custGeom>
            <a:solidFill>
              <a:srgbClr val="FDA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6"/>
            <p:cNvSpPr/>
            <p:nvPr/>
          </p:nvSpPr>
          <p:spPr>
            <a:xfrm>
              <a:off x="1273373" y="3289743"/>
              <a:ext cx="89307" cy="42364"/>
            </a:xfrm>
            <a:custGeom>
              <a:avLst/>
              <a:gdLst/>
              <a:ahLst/>
              <a:cxnLst/>
              <a:rect l="l" t="t" r="r" b="b"/>
              <a:pathLst>
                <a:path w="624" h="296" extrusionOk="0">
                  <a:moveTo>
                    <a:pt x="1" y="1"/>
                  </a:moveTo>
                  <a:lnTo>
                    <a:pt x="112" y="193"/>
                  </a:lnTo>
                  <a:lnTo>
                    <a:pt x="467" y="289"/>
                  </a:lnTo>
                  <a:cubicBezTo>
                    <a:pt x="480" y="293"/>
                    <a:pt x="494" y="295"/>
                    <a:pt x="507" y="295"/>
                  </a:cubicBezTo>
                  <a:cubicBezTo>
                    <a:pt x="544" y="295"/>
                    <a:pt x="579" y="281"/>
                    <a:pt x="609" y="259"/>
                  </a:cubicBezTo>
                  <a:cubicBezTo>
                    <a:pt x="624" y="244"/>
                    <a:pt x="624" y="213"/>
                    <a:pt x="603" y="203"/>
                  </a:cubicBezTo>
                  <a:lnTo>
                    <a:pt x="421" y="92"/>
                  </a:lnTo>
                  <a:cubicBezTo>
                    <a:pt x="350" y="46"/>
                    <a:pt x="274" y="21"/>
                    <a:pt x="193" y="16"/>
                  </a:cubicBezTo>
                  <a:lnTo>
                    <a:pt x="1" y="1"/>
                  </a:lnTo>
                  <a:close/>
                </a:path>
              </a:pathLst>
            </a:custGeom>
            <a:solidFill>
              <a:srgbClr val="FDA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6"/>
            <p:cNvSpPr/>
            <p:nvPr/>
          </p:nvSpPr>
          <p:spPr>
            <a:xfrm>
              <a:off x="1326328" y="3354290"/>
              <a:ext cx="78430" cy="67982"/>
            </a:xfrm>
            <a:custGeom>
              <a:avLst/>
              <a:gdLst/>
              <a:ahLst/>
              <a:cxnLst/>
              <a:rect l="l" t="t" r="r" b="b"/>
              <a:pathLst>
                <a:path w="548" h="475" extrusionOk="0">
                  <a:moveTo>
                    <a:pt x="137" y="0"/>
                  </a:moveTo>
                  <a:lnTo>
                    <a:pt x="26" y="21"/>
                  </a:lnTo>
                  <a:lnTo>
                    <a:pt x="0" y="127"/>
                  </a:lnTo>
                  <a:lnTo>
                    <a:pt x="406" y="456"/>
                  </a:lnTo>
                  <a:cubicBezTo>
                    <a:pt x="420" y="468"/>
                    <a:pt x="438" y="474"/>
                    <a:pt x="456" y="474"/>
                  </a:cubicBezTo>
                  <a:cubicBezTo>
                    <a:pt x="478" y="474"/>
                    <a:pt x="501" y="465"/>
                    <a:pt x="517" y="446"/>
                  </a:cubicBezTo>
                  <a:cubicBezTo>
                    <a:pt x="548" y="416"/>
                    <a:pt x="542" y="365"/>
                    <a:pt x="512" y="335"/>
                  </a:cubicBezTo>
                  <a:lnTo>
                    <a:pt x="137" y="0"/>
                  </a:lnTo>
                  <a:close/>
                </a:path>
              </a:pathLst>
            </a:custGeom>
            <a:solidFill>
              <a:srgbClr val="FDA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6"/>
            <p:cNvSpPr/>
            <p:nvPr/>
          </p:nvSpPr>
          <p:spPr>
            <a:xfrm>
              <a:off x="1311157" y="3376760"/>
              <a:ext cx="73993" cy="74709"/>
            </a:xfrm>
            <a:custGeom>
              <a:avLst/>
              <a:gdLst/>
              <a:ahLst/>
              <a:cxnLst/>
              <a:rect l="l" t="t" r="r" b="b"/>
              <a:pathLst>
                <a:path w="517" h="522" extrusionOk="0">
                  <a:moveTo>
                    <a:pt x="25" y="0"/>
                  </a:moveTo>
                  <a:lnTo>
                    <a:pt x="0" y="97"/>
                  </a:lnTo>
                  <a:lnTo>
                    <a:pt x="355" y="492"/>
                  </a:lnTo>
                  <a:cubicBezTo>
                    <a:pt x="374" y="511"/>
                    <a:pt x="398" y="521"/>
                    <a:pt x="423" y="521"/>
                  </a:cubicBezTo>
                  <a:cubicBezTo>
                    <a:pt x="444" y="521"/>
                    <a:pt x="465" y="513"/>
                    <a:pt x="481" y="497"/>
                  </a:cubicBezTo>
                  <a:cubicBezTo>
                    <a:pt x="517" y="461"/>
                    <a:pt x="517" y="411"/>
                    <a:pt x="486" y="375"/>
                  </a:cubicBezTo>
                  <a:lnTo>
                    <a:pt x="152" y="5"/>
                  </a:lnTo>
                  <a:lnTo>
                    <a:pt x="25" y="0"/>
                  </a:lnTo>
                  <a:close/>
                </a:path>
              </a:pathLst>
            </a:custGeom>
            <a:solidFill>
              <a:srgbClr val="FDA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6"/>
            <p:cNvSpPr/>
            <p:nvPr/>
          </p:nvSpPr>
          <p:spPr>
            <a:xfrm>
              <a:off x="1289403" y="3388353"/>
              <a:ext cx="60254" cy="72991"/>
            </a:xfrm>
            <a:custGeom>
              <a:avLst/>
              <a:gdLst/>
              <a:ahLst/>
              <a:cxnLst/>
              <a:rect l="l" t="t" r="r" b="b"/>
              <a:pathLst>
                <a:path w="421" h="510" extrusionOk="0">
                  <a:moveTo>
                    <a:pt x="61" y="0"/>
                  </a:moveTo>
                  <a:lnTo>
                    <a:pt x="0" y="92"/>
                  </a:lnTo>
                  <a:lnTo>
                    <a:pt x="253" y="472"/>
                  </a:lnTo>
                  <a:cubicBezTo>
                    <a:pt x="270" y="495"/>
                    <a:pt x="296" y="509"/>
                    <a:pt x="323" y="509"/>
                  </a:cubicBezTo>
                  <a:cubicBezTo>
                    <a:pt x="337" y="509"/>
                    <a:pt x="351" y="506"/>
                    <a:pt x="365" y="497"/>
                  </a:cubicBezTo>
                  <a:cubicBezTo>
                    <a:pt x="405" y="477"/>
                    <a:pt x="421" y="421"/>
                    <a:pt x="390" y="380"/>
                  </a:cubicBezTo>
                  <a:lnTo>
                    <a:pt x="152" y="16"/>
                  </a:lnTo>
                  <a:lnTo>
                    <a:pt x="61" y="0"/>
                  </a:lnTo>
                  <a:close/>
                </a:path>
              </a:pathLst>
            </a:custGeom>
            <a:solidFill>
              <a:srgbClr val="FDA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6"/>
            <p:cNvSpPr/>
            <p:nvPr/>
          </p:nvSpPr>
          <p:spPr>
            <a:xfrm>
              <a:off x="1266933" y="3399230"/>
              <a:ext cx="40646" cy="54672"/>
            </a:xfrm>
            <a:custGeom>
              <a:avLst/>
              <a:gdLst/>
              <a:ahLst/>
              <a:cxnLst/>
              <a:rect l="l" t="t" r="r" b="b"/>
              <a:pathLst>
                <a:path w="284" h="382" extrusionOk="0">
                  <a:moveTo>
                    <a:pt x="51" y="0"/>
                  </a:moveTo>
                  <a:lnTo>
                    <a:pt x="0" y="81"/>
                  </a:lnTo>
                  <a:lnTo>
                    <a:pt x="157" y="350"/>
                  </a:lnTo>
                  <a:cubicBezTo>
                    <a:pt x="168" y="368"/>
                    <a:pt x="190" y="381"/>
                    <a:pt x="212" y="381"/>
                  </a:cubicBezTo>
                  <a:cubicBezTo>
                    <a:pt x="221" y="381"/>
                    <a:pt x="230" y="379"/>
                    <a:pt x="238" y="375"/>
                  </a:cubicBezTo>
                  <a:cubicBezTo>
                    <a:pt x="269" y="360"/>
                    <a:pt x="284" y="325"/>
                    <a:pt x="274" y="289"/>
                  </a:cubicBezTo>
                  <a:lnTo>
                    <a:pt x="157" y="16"/>
                  </a:lnTo>
                  <a:lnTo>
                    <a:pt x="51" y="0"/>
                  </a:lnTo>
                  <a:close/>
                </a:path>
              </a:pathLst>
            </a:custGeom>
            <a:solidFill>
              <a:srgbClr val="FDA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6"/>
            <p:cNvSpPr/>
            <p:nvPr/>
          </p:nvSpPr>
          <p:spPr>
            <a:xfrm>
              <a:off x="987705" y="2621366"/>
              <a:ext cx="290247" cy="722184"/>
            </a:xfrm>
            <a:custGeom>
              <a:avLst/>
              <a:gdLst/>
              <a:ahLst/>
              <a:cxnLst/>
              <a:rect l="l" t="t" r="r" b="b"/>
              <a:pathLst>
                <a:path w="2028" h="5046" extrusionOk="0">
                  <a:moveTo>
                    <a:pt x="1445" y="0"/>
                  </a:moveTo>
                  <a:cubicBezTo>
                    <a:pt x="1242" y="0"/>
                    <a:pt x="1060" y="127"/>
                    <a:pt x="989" y="319"/>
                  </a:cubicBezTo>
                  <a:cubicBezTo>
                    <a:pt x="781" y="897"/>
                    <a:pt x="290" y="2219"/>
                    <a:pt x="72" y="2806"/>
                  </a:cubicBezTo>
                  <a:cubicBezTo>
                    <a:pt x="1" y="2938"/>
                    <a:pt x="16" y="3105"/>
                    <a:pt x="117" y="3232"/>
                  </a:cubicBezTo>
                  <a:lnTo>
                    <a:pt x="1622" y="5010"/>
                  </a:lnTo>
                  <a:lnTo>
                    <a:pt x="1647" y="5045"/>
                  </a:lnTo>
                  <a:lnTo>
                    <a:pt x="1683" y="5015"/>
                  </a:lnTo>
                  <a:lnTo>
                    <a:pt x="1992" y="4777"/>
                  </a:lnTo>
                  <a:lnTo>
                    <a:pt x="2027" y="4747"/>
                  </a:lnTo>
                  <a:lnTo>
                    <a:pt x="2002" y="4711"/>
                  </a:lnTo>
                  <a:lnTo>
                    <a:pt x="847" y="2948"/>
                  </a:lnTo>
                  <a:lnTo>
                    <a:pt x="1900" y="664"/>
                  </a:lnTo>
                  <a:lnTo>
                    <a:pt x="1900" y="659"/>
                  </a:lnTo>
                  <a:cubicBezTo>
                    <a:pt x="1951" y="537"/>
                    <a:pt x="1946" y="400"/>
                    <a:pt x="1885" y="274"/>
                  </a:cubicBezTo>
                  <a:cubicBezTo>
                    <a:pt x="1824" y="152"/>
                    <a:pt x="1723" y="66"/>
                    <a:pt x="1596" y="20"/>
                  </a:cubicBezTo>
                  <a:cubicBezTo>
                    <a:pt x="1546" y="5"/>
                    <a:pt x="1495" y="0"/>
                    <a:pt x="1445" y="0"/>
                  </a:cubicBezTo>
                  <a:close/>
                </a:path>
              </a:pathLst>
            </a:custGeom>
            <a:solidFill>
              <a:srgbClr val="FDA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6"/>
            <p:cNvSpPr/>
            <p:nvPr/>
          </p:nvSpPr>
          <p:spPr>
            <a:xfrm>
              <a:off x="1058836" y="2614783"/>
              <a:ext cx="231425" cy="270497"/>
            </a:xfrm>
            <a:custGeom>
              <a:avLst/>
              <a:gdLst/>
              <a:ahLst/>
              <a:cxnLst/>
              <a:rect l="l" t="t" r="r" b="b"/>
              <a:pathLst>
                <a:path w="1617" h="1890" extrusionOk="0">
                  <a:moveTo>
                    <a:pt x="952" y="1"/>
                  </a:moveTo>
                  <a:cubicBezTo>
                    <a:pt x="688" y="1"/>
                    <a:pt x="449" y="177"/>
                    <a:pt x="355" y="436"/>
                  </a:cubicBezTo>
                  <a:lnTo>
                    <a:pt x="0" y="1556"/>
                  </a:lnTo>
                  <a:lnTo>
                    <a:pt x="998" y="1890"/>
                  </a:lnTo>
                  <a:lnTo>
                    <a:pt x="1484" y="968"/>
                  </a:lnTo>
                  <a:cubicBezTo>
                    <a:pt x="1515" y="907"/>
                    <a:pt x="1535" y="841"/>
                    <a:pt x="1550" y="776"/>
                  </a:cubicBezTo>
                  <a:cubicBezTo>
                    <a:pt x="1616" y="416"/>
                    <a:pt x="1393" y="71"/>
                    <a:pt x="1059" y="11"/>
                  </a:cubicBezTo>
                  <a:cubicBezTo>
                    <a:pt x="1023" y="4"/>
                    <a:pt x="987" y="1"/>
                    <a:pt x="952" y="1"/>
                  </a:cubicBezTo>
                  <a:close/>
                </a:path>
              </a:pathLst>
            </a:custGeom>
            <a:solidFill>
              <a:srgbClr val="6B90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6"/>
            <p:cNvSpPr/>
            <p:nvPr/>
          </p:nvSpPr>
          <p:spPr>
            <a:xfrm>
              <a:off x="1171901" y="2538928"/>
              <a:ext cx="147986" cy="119505"/>
            </a:xfrm>
            <a:custGeom>
              <a:avLst/>
              <a:gdLst/>
              <a:ahLst/>
              <a:cxnLst/>
              <a:rect l="l" t="t" r="r" b="b"/>
              <a:pathLst>
                <a:path w="1034" h="835" extrusionOk="0">
                  <a:moveTo>
                    <a:pt x="535" y="1"/>
                  </a:moveTo>
                  <a:cubicBezTo>
                    <a:pt x="240" y="1"/>
                    <a:pt x="0" y="161"/>
                    <a:pt x="0" y="161"/>
                  </a:cubicBezTo>
                  <a:lnTo>
                    <a:pt x="588" y="834"/>
                  </a:lnTo>
                  <a:lnTo>
                    <a:pt x="1034" y="191"/>
                  </a:lnTo>
                  <a:cubicBezTo>
                    <a:pt x="870" y="47"/>
                    <a:pt x="695" y="1"/>
                    <a:pt x="535" y="1"/>
                  </a:cubicBezTo>
                  <a:close/>
                </a:path>
              </a:pathLst>
            </a:custGeom>
            <a:solidFill>
              <a:srgbClr val="FDA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6"/>
            <p:cNvSpPr/>
            <p:nvPr/>
          </p:nvSpPr>
          <p:spPr>
            <a:xfrm>
              <a:off x="1427085" y="2281310"/>
              <a:ext cx="52382" cy="77714"/>
            </a:xfrm>
            <a:custGeom>
              <a:avLst/>
              <a:gdLst/>
              <a:ahLst/>
              <a:cxnLst/>
              <a:rect l="l" t="t" r="r" b="b"/>
              <a:pathLst>
                <a:path w="366" h="543" extrusionOk="0">
                  <a:moveTo>
                    <a:pt x="1" y="0"/>
                  </a:moveTo>
                  <a:lnTo>
                    <a:pt x="1" y="542"/>
                  </a:lnTo>
                  <a:lnTo>
                    <a:pt x="82" y="542"/>
                  </a:lnTo>
                  <a:cubicBezTo>
                    <a:pt x="82" y="542"/>
                    <a:pt x="90" y="543"/>
                    <a:pt x="103" y="543"/>
                  </a:cubicBezTo>
                  <a:cubicBezTo>
                    <a:pt x="168" y="543"/>
                    <a:pt x="365" y="532"/>
                    <a:pt x="365" y="406"/>
                  </a:cubicBezTo>
                  <a:cubicBezTo>
                    <a:pt x="365" y="299"/>
                    <a:pt x="239" y="269"/>
                    <a:pt x="239" y="269"/>
                  </a:cubicBezTo>
                  <a:lnTo>
                    <a:pt x="218" y="0"/>
                  </a:lnTo>
                  <a:close/>
                </a:path>
              </a:pathLst>
            </a:custGeom>
            <a:solidFill>
              <a:srgbClr val="FDA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6"/>
            <p:cNvSpPr/>
            <p:nvPr/>
          </p:nvSpPr>
          <p:spPr>
            <a:xfrm>
              <a:off x="1033360" y="2025409"/>
              <a:ext cx="483746" cy="409037"/>
            </a:xfrm>
            <a:custGeom>
              <a:avLst/>
              <a:gdLst/>
              <a:ahLst/>
              <a:cxnLst/>
              <a:rect l="l" t="t" r="r" b="b"/>
              <a:pathLst>
                <a:path w="3380" h="2858" extrusionOk="0">
                  <a:moveTo>
                    <a:pt x="1597" y="0"/>
                  </a:moveTo>
                  <a:cubicBezTo>
                    <a:pt x="1" y="0"/>
                    <a:pt x="153" y="2037"/>
                    <a:pt x="1039" y="2857"/>
                  </a:cubicBezTo>
                  <a:cubicBezTo>
                    <a:pt x="1039" y="2857"/>
                    <a:pt x="1232" y="2133"/>
                    <a:pt x="1764" y="2021"/>
                  </a:cubicBezTo>
                  <a:cubicBezTo>
                    <a:pt x="1764" y="2021"/>
                    <a:pt x="2022" y="1591"/>
                    <a:pt x="2032" y="1140"/>
                  </a:cubicBezTo>
                  <a:cubicBezTo>
                    <a:pt x="2032" y="1140"/>
                    <a:pt x="2165" y="1094"/>
                    <a:pt x="2344" y="1094"/>
                  </a:cubicBezTo>
                  <a:cubicBezTo>
                    <a:pt x="2538" y="1094"/>
                    <a:pt x="2785" y="1147"/>
                    <a:pt x="2980" y="1368"/>
                  </a:cubicBezTo>
                  <a:cubicBezTo>
                    <a:pt x="2980" y="1368"/>
                    <a:pt x="3380" y="0"/>
                    <a:pt x="1597" y="0"/>
                  </a:cubicBezTo>
                  <a:close/>
                </a:path>
              </a:pathLst>
            </a:custGeom>
            <a:solidFill>
              <a:srgbClr val="4835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6"/>
            <p:cNvSpPr/>
            <p:nvPr/>
          </p:nvSpPr>
          <p:spPr>
            <a:xfrm>
              <a:off x="1580796" y="4409809"/>
              <a:ext cx="132100" cy="134247"/>
            </a:xfrm>
            <a:custGeom>
              <a:avLst/>
              <a:gdLst/>
              <a:ahLst/>
              <a:cxnLst/>
              <a:rect l="l" t="t" r="r" b="b"/>
              <a:pathLst>
                <a:path w="923" h="938" extrusionOk="0">
                  <a:moveTo>
                    <a:pt x="892" y="1"/>
                  </a:moveTo>
                  <a:lnTo>
                    <a:pt x="0" y="133"/>
                  </a:lnTo>
                  <a:lnTo>
                    <a:pt x="137" y="938"/>
                  </a:lnTo>
                  <a:lnTo>
                    <a:pt x="887" y="827"/>
                  </a:lnTo>
                  <a:lnTo>
                    <a:pt x="922" y="563"/>
                  </a:lnTo>
                  <a:lnTo>
                    <a:pt x="892" y="1"/>
                  </a:lnTo>
                  <a:close/>
                </a:path>
              </a:pathLst>
            </a:custGeom>
            <a:solidFill>
              <a:srgbClr val="FDA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6"/>
            <p:cNvSpPr/>
            <p:nvPr/>
          </p:nvSpPr>
          <p:spPr>
            <a:xfrm>
              <a:off x="1573497" y="4479510"/>
              <a:ext cx="432222" cy="197219"/>
            </a:xfrm>
            <a:custGeom>
              <a:avLst/>
              <a:gdLst/>
              <a:ahLst/>
              <a:cxnLst/>
              <a:rect l="l" t="t" r="r" b="b"/>
              <a:pathLst>
                <a:path w="3020" h="1378" extrusionOk="0">
                  <a:moveTo>
                    <a:pt x="1039" y="0"/>
                  </a:moveTo>
                  <a:cubicBezTo>
                    <a:pt x="1039" y="0"/>
                    <a:pt x="801" y="289"/>
                    <a:pt x="533" y="329"/>
                  </a:cubicBezTo>
                  <a:cubicBezTo>
                    <a:pt x="468" y="339"/>
                    <a:pt x="409" y="343"/>
                    <a:pt x="356" y="343"/>
                  </a:cubicBezTo>
                  <a:cubicBezTo>
                    <a:pt x="183" y="343"/>
                    <a:pt x="77" y="304"/>
                    <a:pt x="77" y="304"/>
                  </a:cubicBezTo>
                  <a:lnTo>
                    <a:pt x="1" y="1094"/>
                  </a:lnTo>
                  <a:lnTo>
                    <a:pt x="41" y="1378"/>
                  </a:lnTo>
                  <a:lnTo>
                    <a:pt x="3020" y="927"/>
                  </a:lnTo>
                  <a:cubicBezTo>
                    <a:pt x="2984" y="826"/>
                    <a:pt x="2934" y="740"/>
                    <a:pt x="2863" y="664"/>
                  </a:cubicBezTo>
                  <a:cubicBezTo>
                    <a:pt x="2711" y="502"/>
                    <a:pt x="2498" y="400"/>
                    <a:pt x="2265" y="400"/>
                  </a:cubicBezTo>
                  <a:lnTo>
                    <a:pt x="1875" y="274"/>
                  </a:lnTo>
                  <a:lnTo>
                    <a:pt x="1779" y="243"/>
                  </a:lnTo>
                  <a:lnTo>
                    <a:pt x="1632" y="193"/>
                  </a:lnTo>
                  <a:lnTo>
                    <a:pt x="1541" y="167"/>
                  </a:lnTo>
                  <a:lnTo>
                    <a:pt x="1039" y="0"/>
                  </a:lnTo>
                  <a:close/>
                </a:path>
              </a:pathLst>
            </a:custGeom>
            <a:solidFill>
              <a:srgbClr val="181B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6"/>
            <p:cNvSpPr/>
            <p:nvPr/>
          </p:nvSpPr>
          <p:spPr>
            <a:xfrm>
              <a:off x="1240026" y="3261405"/>
              <a:ext cx="492476" cy="1221100"/>
            </a:xfrm>
            <a:custGeom>
              <a:avLst/>
              <a:gdLst/>
              <a:ahLst/>
              <a:cxnLst/>
              <a:rect l="l" t="t" r="r" b="b"/>
              <a:pathLst>
                <a:path w="3441" h="8532" extrusionOk="0">
                  <a:moveTo>
                    <a:pt x="1" y="1"/>
                  </a:moveTo>
                  <a:lnTo>
                    <a:pt x="107" y="2595"/>
                  </a:lnTo>
                  <a:lnTo>
                    <a:pt x="1333" y="5158"/>
                  </a:lnTo>
                  <a:lnTo>
                    <a:pt x="2245" y="8531"/>
                  </a:lnTo>
                  <a:lnTo>
                    <a:pt x="3440" y="8339"/>
                  </a:lnTo>
                  <a:lnTo>
                    <a:pt x="2913" y="4996"/>
                  </a:lnTo>
                  <a:cubicBezTo>
                    <a:pt x="2868" y="4707"/>
                    <a:pt x="2792" y="4423"/>
                    <a:pt x="2696" y="4145"/>
                  </a:cubicBezTo>
                  <a:lnTo>
                    <a:pt x="1368" y="1"/>
                  </a:lnTo>
                  <a:close/>
                </a:path>
              </a:pathLst>
            </a:custGeom>
            <a:solidFill>
              <a:srgbClr val="F3AA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6"/>
            <p:cNvSpPr/>
            <p:nvPr/>
          </p:nvSpPr>
          <p:spPr>
            <a:xfrm>
              <a:off x="1000872" y="4381615"/>
              <a:ext cx="166878" cy="186485"/>
            </a:xfrm>
            <a:custGeom>
              <a:avLst/>
              <a:gdLst/>
              <a:ahLst/>
              <a:cxnLst/>
              <a:rect l="l" t="t" r="r" b="b"/>
              <a:pathLst>
                <a:path w="1166" h="1303" extrusionOk="0">
                  <a:moveTo>
                    <a:pt x="208" y="0"/>
                  </a:moveTo>
                  <a:lnTo>
                    <a:pt x="0" y="1059"/>
                  </a:lnTo>
                  <a:lnTo>
                    <a:pt x="735" y="1302"/>
                  </a:lnTo>
                  <a:lnTo>
                    <a:pt x="957" y="841"/>
                  </a:lnTo>
                  <a:lnTo>
                    <a:pt x="1165" y="314"/>
                  </a:lnTo>
                  <a:lnTo>
                    <a:pt x="208" y="0"/>
                  </a:lnTo>
                  <a:close/>
                </a:path>
              </a:pathLst>
            </a:custGeom>
            <a:solidFill>
              <a:srgbClr val="FDA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6"/>
            <p:cNvSpPr/>
            <p:nvPr/>
          </p:nvSpPr>
          <p:spPr>
            <a:xfrm>
              <a:off x="926879" y="4608462"/>
              <a:ext cx="410468" cy="121938"/>
            </a:xfrm>
            <a:custGeom>
              <a:avLst/>
              <a:gdLst/>
              <a:ahLst/>
              <a:cxnLst/>
              <a:rect l="l" t="t" r="r" b="b"/>
              <a:pathLst>
                <a:path w="2868" h="852" extrusionOk="0">
                  <a:moveTo>
                    <a:pt x="81" y="1"/>
                  </a:moveTo>
                  <a:lnTo>
                    <a:pt x="0" y="274"/>
                  </a:lnTo>
                  <a:lnTo>
                    <a:pt x="1961" y="852"/>
                  </a:lnTo>
                  <a:lnTo>
                    <a:pt x="2867" y="852"/>
                  </a:lnTo>
                  <a:cubicBezTo>
                    <a:pt x="2862" y="842"/>
                    <a:pt x="2862" y="826"/>
                    <a:pt x="2857" y="816"/>
                  </a:cubicBezTo>
                  <a:cubicBezTo>
                    <a:pt x="2786" y="604"/>
                    <a:pt x="2634" y="426"/>
                    <a:pt x="2427" y="330"/>
                  </a:cubicBezTo>
                  <a:cubicBezTo>
                    <a:pt x="2427" y="330"/>
                    <a:pt x="2426" y="330"/>
                    <a:pt x="2426" y="330"/>
                  </a:cubicBezTo>
                  <a:cubicBezTo>
                    <a:pt x="2410" y="330"/>
                    <a:pt x="2202" y="335"/>
                    <a:pt x="2032" y="573"/>
                  </a:cubicBezTo>
                  <a:lnTo>
                    <a:pt x="81" y="1"/>
                  </a:lnTo>
                  <a:close/>
                </a:path>
              </a:pathLst>
            </a:custGeom>
            <a:solidFill>
              <a:srgbClr val="181B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6"/>
            <p:cNvSpPr/>
            <p:nvPr/>
          </p:nvSpPr>
          <p:spPr>
            <a:xfrm>
              <a:off x="938472" y="4510567"/>
              <a:ext cx="335760" cy="180045"/>
            </a:xfrm>
            <a:custGeom>
              <a:avLst/>
              <a:gdLst/>
              <a:ahLst/>
              <a:cxnLst/>
              <a:rect l="l" t="t" r="r" b="b"/>
              <a:pathLst>
                <a:path w="2346" h="1258" extrusionOk="0">
                  <a:moveTo>
                    <a:pt x="401" y="1"/>
                  </a:moveTo>
                  <a:lnTo>
                    <a:pt x="0" y="685"/>
                  </a:lnTo>
                  <a:lnTo>
                    <a:pt x="1951" y="1257"/>
                  </a:lnTo>
                  <a:cubicBezTo>
                    <a:pt x="2126" y="1019"/>
                    <a:pt x="2329" y="1014"/>
                    <a:pt x="2345" y="1014"/>
                  </a:cubicBezTo>
                  <a:cubicBezTo>
                    <a:pt x="2345" y="1014"/>
                    <a:pt x="2346" y="1014"/>
                    <a:pt x="2346" y="1014"/>
                  </a:cubicBezTo>
                  <a:lnTo>
                    <a:pt x="2047" y="735"/>
                  </a:lnTo>
                  <a:lnTo>
                    <a:pt x="1971" y="665"/>
                  </a:lnTo>
                  <a:lnTo>
                    <a:pt x="1859" y="558"/>
                  </a:lnTo>
                  <a:lnTo>
                    <a:pt x="1789" y="492"/>
                  </a:lnTo>
                  <a:lnTo>
                    <a:pt x="1404" y="133"/>
                  </a:lnTo>
                  <a:cubicBezTo>
                    <a:pt x="1404" y="133"/>
                    <a:pt x="1183" y="234"/>
                    <a:pt x="960" y="234"/>
                  </a:cubicBezTo>
                  <a:cubicBezTo>
                    <a:pt x="906" y="234"/>
                    <a:pt x="852" y="229"/>
                    <a:pt x="801" y="214"/>
                  </a:cubicBezTo>
                  <a:cubicBezTo>
                    <a:pt x="542" y="138"/>
                    <a:pt x="401" y="1"/>
                    <a:pt x="401" y="1"/>
                  </a:cubicBezTo>
                  <a:close/>
                </a:path>
              </a:pathLst>
            </a:custGeom>
            <a:solidFill>
              <a:srgbClr val="181B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6"/>
            <p:cNvSpPr/>
            <p:nvPr/>
          </p:nvSpPr>
          <p:spPr>
            <a:xfrm>
              <a:off x="974681" y="3261405"/>
              <a:ext cx="432938" cy="1250869"/>
            </a:xfrm>
            <a:custGeom>
              <a:avLst/>
              <a:gdLst/>
              <a:ahLst/>
              <a:cxnLst/>
              <a:rect l="l" t="t" r="r" b="b"/>
              <a:pathLst>
                <a:path w="3025" h="8740" extrusionOk="0">
                  <a:moveTo>
                    <a:pt x="522" y="1"/>
                  </a:moveTo>
                  <a:cubicBezTo>
                    <a:pt x="416" y="502"/>
                    <a:pt x="396" y="1019"/>
                    <a:pt x="472" y="1531"/>
                  </a:cubicBezTo>
                  <a:lnTo>
                    <a:pt x="912" y="4621"/>
                  </a:lnTo>
                  <a:lnTo>
                    <a:pt x="1" y="8283"/>
                  </a:lnTo>
                  <a:lnTo>
                    <a:pt x="1399" y="8739"/>
                  </a:lnTo>
                  <a:lnTo>
                    <a:pt x="2402" y="5193"/>
                  </a:lnTo>
                  <a:cubicBezTo>
                    <a:pt x="2483" y="4910"/>
                    <a:pt x="2539" y="4621"/>
                    <a:pt x="2564" y="4327"/>
                  </a:cubicBezTo>
                  <a:lnTo>
                    <a:pt x="3025" y="1"/>
                  </a:lnTo>
                  <a:close/>
                </a:path>
              </a:pathLst>
            </a:custGeom>
            <a:solidFill>
              <a:srgbClr val="FDC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6"/>
            <p:cNvSpPr/>
            <p:nvPr/>
          </p:nvSpPr>
          <p:spPr>
            <a:xfrm>
              <a:off x="1375562" y="3261405"/>
              <a:ext cx="60397" cy="158291"/>
            </a:xfrm>
            <a:custGeom>
              <a:avLst/>
              <a:gdLst/>
              <a:ahLst/>
              <a:cxnLst/>
              <a:rect l="l" t="t" r="r" b="b"/>
              <a:pathLst>
                <a:path w="422" h="1106" extrusionOk="0">
                  <a:moveTo>
                    <a:pt x="1" y="1"/>
                  </a:moveTo>
                  <a:lnTo>
                    <a:pt x="107" y="1105"/>
                  </a:lnTo>
                  <a:cubicBezTo>
                    <a:pt x="315" y="508"/>
                    <a:pt x="421" y="1"/>
                    <a:pt x="421" y="1"/>
                  </a:cubicBezTo>
                  <a:close/>
                </a:path>
              </a:pathLst>
            </a:custGeom>
            <a:solidFill>
              <a:srgbClr val="FDC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6"/>
            <p:cNvSpPr/>
            <p:nvPr/>
          </p:nvSpPr>
          <p:spPr>
            <a:xfrm>
              <a:off x="1023342" y="2561828"/>
              <a:ext cx="447393" cy="723615"/>
            </a:xfrm>
            <a:custGeom>
              <a:avLst/>
              <a:gdLst/>
              <a:ahLst/>
              <a:cxnLst/>
              <a:rect l="l" t="t" r="r" b="b"/>
              <a:pathLst>
                <a:path w="3126" h="5056" extrusionOk="0">
                  <a:moveTo>
                    <a:pt x="1038" y="1"/>
                  </a:moveTo>
                  <a:lnTo>
                    <a:pt x="983" y="31"/>
                  </a:lnTo>
                  <a:cubicBezTo>
                    <a:pt x="790" y="143"/>
                    <a:pt x="177" y="598"/>
                    <a:pt x="253" y="1829"/>
                  </a:cubicBezTo>
                  <a:lnTo>
                    <a:pt x="284" y="2194"/>
                  </a:lnTo>
                  <a:cubicBezTo>
                    <a:pt x="329" y="2691"/>
                    <a:pt x="309" y="3187"/>
                    <a:pt x="218" y="3678"/>
                  </a:cubicBezTo>
                  <a:lnTo>
                    <a:pt x="0" y="4889"/>
                  </a:lnTo>
                  <a:cubicBezTo>
                    <a:pt x="0" y="4889"/>
                    <a:pt x="725" y="5056"/>
                    <a:pt x="1636" y="5056"/>
                  </a:cubicBezTo>
                  <a:cubicBezTo>
                    <a:pt x="2092" y="5056"/>
                    <a:pt x="2594" y="5014"/>
                    <a:pt x="3075" y="4889"/>
                  </a:cubicBezTo>
                  <a:cubicBezTo>
                    <a:pt x="2806" y="3769"/>
                    <a:pt x="2786" y="2569"/>
                    <a:pt x="2796" y="2052"/>
                  </a:cubicBezTo>
                  <a:cubicBezTo>
                    <a:pt x="2974" y="1850"/>
                    <a:pt x="3126" y="1606"/>
                    <a:pt x="3126" y="1363"/>
                  </a:cubicBezTo>
                  <a:cubicBezTo>
                    <a:pt x="3126" y="1181"/>
                    <a:pt x="2958" y="918"/>
                    <a:pt x="2761" y="669"/>
                  </a:cubicBezTo>
                  <a:cubicBezTo>
                    <a:pt x="2533" y="401"/>
                    <a:pt x="2209" y="137"/>
                    <a:pt x="2072" y="31"/>
                  </a:cubicBezTo>
                  <a:cubicBezTo>
                    <a:pt x="2041" y="56"/>
                    <a:pt x="1996" y="92"/>
                    <a:pt x="1925" y="132"/>
                  </a:cubicBezTo>
                  <a:cubicBezTo>
                    <a:pt x="1869" y="158"/>
                    <a:pt x="1803" y="188"/>
                    <a:pt x="1727" y="208"/>
                  </a:cubicBezTo>
                  <a:cubicBezTo>
                    <a:pt x="1682" y="213"/>
                    <a:pt x="1631" y="219"/>
                    <a:pt x="1581" y="219"/>
                  </a:cubicBezTo>
                  <a:cubicBezTo>
                    <a:pt x="1550" y="219"/>
                    <a:pt x="1520" y="213"/>
                    <a:pt x="1489" y="213"/>
                  </a:cubicBezTo>
                  <a:cubicBezTo>
                    <a:pt x="1201" y="178"/>
                    <a:pt x="1038" y="1"/>
                    <a:pt x="10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6"/>
            <p:cNvSpPr/>
            <p:nvPr/>
          </p:nvSpPr>
          <p:spPr>
            <a:xfrm>
              <a:off x="1700445" y="2740873"/>
              <a:ext cx="142261" cy="139399"/>
            </a:xfrm>
            <a:custGeom>
              <a:avLst/>
              <a:gdLst/>
              <a:ahLst/>
              <a:cxnLst/>
              <a:rect l="l" t="t" r="r" b="b"/>
              <a:pathLst>
                <a:path w="994" h="974" extrusionOk="0">
                  <a:moveTo>
                    <a:pt x="618" y="1"/>
                  </a:moveTo>
                  <a:lnTo>
                    <a:pt x="497" y="128"/>
                  </a:lnTo>
                  <a:cubicBezTo>
                    <a:pt x="416" y="209"/>
                    <a:pt x="309" y="259"/>
                    <a:pt x="198" y="274"/>
                  </a:cubicBezTo>
                  <a:lnTo>
                    <a:pt x="41" y="300"/>
                  </a:lnTo>
                  <a:lnTo>
                    <a:pt x="0" y="675"/>
                  </a:lnTo>
                  <a:lnTo>
                    <a:pt x="127" y="973"/>
                  </a:lnTo>
                  <a:lnTo>
                    <a:pt x="563" y="903"/>
                  </a:lnTo>
                  <a:cubicBezTo>
                    <a:pt x="639" y="892"/>
                    <a:pt x="709" y="857"/>
                    <a:pt x="765" y="806"/>
                  </a:cubicBezTo>
                  <a:lnTo>
                    <a:pt x="892" y="690"/>
                  </a:lnTo>
                  <a:cubicBezTo>
                    <a:pt x="968" y="619"/>
                    <a:pt x="993" y="507"/>
                    <a:pt x="953" y="406"/>
                  </a:cubicBezTo>
                  <a:lnTo>
                    <a:pt x="826" y="112"/>
                  </a:lnTo>
                  <a:cubicBezTo>
                    <a:pt x="806" y="62"/>
                    <a:pt x="755" y="26"/>
                    <a:pt x="704" y="16"/>
                  </a:cubicBezTo>
                  <a:lnTo>
                    <a:pt x="618" y="1"/>
                  </a:lnTo>
                  <a:close/>
                </a:path>
              </a:pathLst>
            </a:custGeom>
            <a:solidFill>
              <a:srgbClr val="FDA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6"/>
            <p:cNvSpPr/>
            <p:nvPr/>
          </p:nvSpPr>
          <p:spPr>
            <a:xfrm>
              <a:off x="1690999" y="2754183"/>
              <a:ext cx="37068" cy="83296"/>
            </a:xfrm>
            <a:custGeom>
              <a:avLst/>
              <a:gdLst/>
              <a:ahLst/>
              <a:cxnLst/>
              <a:rect l="l" t="t" r="r" b="b"/>
              <a:pathLst>
                <a:path w="259" h="582" extrusionOk="0">
                  <a:moveTo>
                    <a:pt x="70" y="1"/>
                  </a:moveTo>
                  <a:cubicBezTo>
                    <a:pt x="50" y="1"/>
                    <a:pt x="31" y="15"/>
                    <a:pt x="31" y="35"/>
                  </a:cubicBezTo>
                  <a:lnTo>
                    <a:pt x="6" y="268"/>
                  </a:lnTo>
                  <a:cubicBezTo>
                    <a:pt x="0" y="298"/>
                    <a:pt x="11" y="389"/>
                    <a:pt x="66" y="582"/>
                  </a:cubicBezTo>
                  <a:lnTo>
                    <a:pt x="259" y="394"/>
                  </a:lnTo>
                  <a:lnTo>
                    <a:pt x="183" y="131"/>
                  </a:lnTo>
                  <a:cubicBezTo>
                    <a:pt x="168" y="75"/>
                    <a:pt x="137" y="29"/>
                    <a:pt x="87" y="4"/>
                  </a:cubicBezTo>
                  <a:cubicBezTo>
                    <a:pt x="81" y="2"/>
                    <a:pt x="76" y="1"/>
                    <a:pt x="70" y="1"/>
                  </a:cubicBezTo>
                  <a:close/>
                </a:path>
              </a:pathLst>
            </a:custGeom>
            <a:solidFill>
              <a:srgbClr val="FDA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a:off x="1126246" y="2622798"/>
              <a:ext cx="615702" cy="443100"/>
            </a:xfrm>
            <a:custGeom>
              <a:avLst/>
              <a:gdLst/>
              <a:ahLst/>
              <a:cxnLst/>
              <a:rect l="l" t="t" r="r" b="b"/>
              <a:pathLst>
                <a:path w="4302" h="3096" extrusionOk="0">
                  <a:moveTo>
                    <a:pt x="547" y="0"/>
                  </a:moveTo>
                  <a:cubicBezTo>
                    <a:pt x="436" y="0"/>
                    <a:pt x="325" y="41"/>
                    <a:pt x="238" y="112"/>
                  </a:cubicBezTo>
                  <a:cubicBezTo>
                    <a:pt x="36" y="279"/>
                    <a:pt x="0" y="573"/>
                    <a:pt x="157" y="780"/>
                  </a:cubicBezTo>
                  <a:cubicBezTo>
                    <a:pt x="537" y="1282"/>
                    <a:pt x="1414" y="2457"/>
                    <a:pt x="1773" y="2938"/>
                  </a:cubicBezTo>
                  <a:cubicBezTo>
                    <a:pt x="1789" y="2964"/>
                    <a:pt x="1814" y="2984"/>
                    <a:pt x="1839" y="3004"/>
                  </a:cubicBezTo>
                  <a:cubicBezTo>
                    <a:pt x="1905" y="3065"/>
                    <a:pt x="1991" y="3095"/>
                    <a:pt x="2082" y="3095"/>
                  </a:cubicBezTo>
                  <a:cubicBezTo>
                    <a:pt x="2153" y="3095"/>
                    <a:pt x="2224" y="3075"/>
                    <a:pt x="2285" y="3040"/>
                  </a:cubicBezTo>
                  <a:lnTo>
                    <a:pt x="4261" y="1798"/>
                  </a:lnTo>
                  <a:lnTo>
                    <a:pt x="4301" y="1778"/>
                  </a:lnTo>
                  <a:lnTo>
                    <a:pt x="4276" y="1738"/>
                  </a:lnTo>
                  <a:lnTo>
                    <a:pt x="4083" y="1398"/>
                  </a:lnTo>
                  <a:lnTo>
                    <a:pt x="4058" y="1358"/>
                  </a:lnTo>
                  <a:lnTo>
                    <a:pt x="4022" y="1378"/>
                  </a:lnTo>
                  <a:lnTo>
                    <a:pt x="2219" y="2224"/>
                  </a:lnTo>
                  <a:lnTo>
                    <a:pt x="943" y="203"/>
                  </a:lnTo>
                  <a:cubicBezTo>
                    <a:pt x="851" y="76"/>
                    <a:pt x="704" y="0"/>
                    <a:pt x="547" y="0"/>
                  </a:cubicBezTo>
                  <a:close/>
                </a:path>
              </a:pathLst>
            </a:custGeom>
            <a:solidFill>
              <a:srgbClr val="FDA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6"/>
            <p:cNvSpPr/>
            <p:nvPr/>
          </p:nvSpPr>
          <p:spPr>
            <a:xfrm>
              <a:off x="1116084" y="2617645"/>
              <a:ext cx="251032" cy="274218"/>
            </a:xfrm>
            <a:custGeom>
              <a:avLst/>
              <a:gdLst/>
              <a:ahLst/>
              <a:cxnLst/>
              <a:rect l="l" t="t" r="r" b="b"/>
              <a:pathLst>
                <a:path w="1754" h="1916" extrusionOk="0">
                  <a:moveTo>
                    <a:pt x="650" y="1"/>
                  </a:moveTo>
                  <a:cubicBezTo>
                    <a:pt x="487" y="1"/>
                    <a:pt x="329" y="63"/>
                    <a:pt x="213" y="188"/>
                  </a:cubicBezTo>
                  <a:cubicBezTo>
                    <a:pt x="0" y="411"/>
                    <a:pt x="0" y="756"/>
                    <a:pt x="188" y="1009"/>
                  </a:cubicBezTo>
                  <a:lnTo>
                    <a:pt x="938" y="1916"/>
                  </a:lnTo>
                  <a:lnTo>
                    <a:pt x="1753" y="1262"/>
                  </a:lnTo>
                  <a:lnTo>
                    <a:pt x="1247" y="350"/>
                  </a:lnTo>
                  <a:cubicBezTo>
                    <a:pt x="1216" y="295"/>
                    <a:pt x="1171" y="239"/>
                    <a:pt x="1120" y="193"/>
                  </a:cubicBezTo>
                  <a:cubicBezTo>
                    <a:pt x="987" y="65"/>
                    <a:pt x="816" y="1"/>
                    <a:pt x="6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6"/>
            <p:cNvSpPr/>
            <p:nvPr/>
          </p:nvSpPr>
          <p:spPr>
            <a:xfrm>
              <a:off x="1214694" y="2248249"/>
              <a:ext cx="85872" cy="97178"/>
            </a:xfrm>
            <a:custGeom>
              <a:avLst/>
              <a:gdLst/>
              <a:ahLst/>
              <a:cxnLst/>
              <a:rect l="l" t="t" r="r" b="b"/>
              <a:pathLst>
                <a:path w="600" h="679" extrusionOk="0">
                  <a:moveTo>
                    <a:pt x="316" y="1"/>
                  </a:moveTo>
                  <a:cubicBezTo>
                    <a:pt x="303" y="1"/>
                    <a:pt x="289" y="2"/>
                    <a:pt x="274" y="3"/>
                  </a:cubicBezTo>
                  <a:cubicBezTo>
                    <a:pt x="0" y="44"/>
                    <a:pt x="46" y="368"/>
                    <a:pt x="168" y="561"/>
                  </a:cubicBezTo>
                  <a:cubicBezTo>
                    <a:pt x="222" y="638"/>
                    <a:pt x="297" y="679"/>
                    <a:pt x="352" y="679"/>
                  </a:cubicBezTo>
                  <a:cubicBezTo>
                    <a:pt x="359" y="679"/>
                    <a:pt x="365" y="678"/>
                    <a:pt x="370" y="677"/>
                  </a:cubicBezTo>
                  <a:cubicBezTo>
                    <a:pt x="431" y="672"/>
                    <a:pt x="507" y="601"/>
                    <a:pt x="537" y="500"/>
                  </a:cubicBezTo>
                  <a:cubicBezTo>
                    <a:pt x="600" y="293"/>
                    <a:pt x="558" y="1"/>
                    <a:pt x="316" y="1"/>
                  </a:cubicBezTo>
                  <a:close/>
                </a:path>
              </a:pathLst>
            </a:custGeom>
            <a:solidFill>
              <a:srgbClr val="FDA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6"/>
            <p:cNvSpPr/>
            <p:nvPr/>
          </p:nvSpPr>
          <p:spPr>
            <a:xfrm>
              <a:off x="953642" y="2027556"/>
              <a:ext cx="369250" cy="822368"/>
            </a:xfrm>
            <a:custGeom>
              <a:avLst/>
              <a:gdLst/>
              <a:ahLst/>
              <a:cxnLst/>
              <a:rect l="l" t="t" r="r" b="b"/>
              <a:pathLst>
                <a:path w="2580" h="5746" extrusionOk="0">
                  <a:moveTo>
                    <a:pt x="1921" y="0"/>
                  </a:moveTo>
                  <a:cubicBezTo>
                    <a:pt x="487" y="117"/>
                    <a:pt x="411" y="2214"/>
                    <a:pt x="588" y="2873"/>
                  </a:cubicBezTo>
                  <a:cubicBezTo>
                    <a:pt x="761" y="3531"/>
                    <a:pt x="1" y="4407"/>
                    <a:pt x="335" y="5157"/>
                  </a:cubicBezTo>
                  <a:cubicBezTo>
                    <a:pt x="516" y="5562"/>
                    <a:pt x="813" y="5746"/>
                    <a:pt x="1097" y="5746"/>
                  </a:cubicBezTo>
                  <a:cubicBezTo>
                    <a:pt x="1530" y="5746"/>
                    <a:pt x="1931" y="5319"/>
                    <a:pt x="1840" y="4600"/>
                  </a:cubicBezTo>
                  <a:cubicBezTo>
                    <a:pt x="1769" y="4028"/>
                    <a:pt x="2579" y="2807"/>
                    <a:pt x="2027" y="2143"/>
                  </a:cubicBezTo>
                  <a:cubicBezTo>
                    <a:pt x="1480" y="1485"/>
                    <a:pt x="2062" y="1312"/>
                    <a:pt x="2062" y="1312"/>
                  </a:cubicBezTo>
                  <a:lnTo>
                    <a:pt x="1921" y="0"/>
                  </a:lnTo>
                  <a:close/>
                </a:path>
              </a:pathLst>
            </a:custGeom>
            <a:solidFill>
              <a:srgbClr val="4835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26"/>
          <p:cNvGrpSpPr/>
          <p:nvPr/>
        </p:nvGrpSpPr>
        <p:grpSpPr>
          <a:xfrm>
            <a:off x="2005727" y="1654675"/>
            <a:ext cx="6645948" cy="1121163"/>
            <a:chOff x="1753927" y="1286125"/>
            <a:chExt cx="6645948" cy="1121163"/>
          </a:xfrm>
        </p:grpSpPr>
        <p:sp>
          <p:nvSpPr>
            <p:cNvPr id="756" name="Google Shape;756;p26"/>
            <p:cNvSpPr/>
            <p:nvPr/>
          </p:nvSpPr>
          <p:spPr>
            <a:xfrm>
              <a:off x="2595175" y="1424463"/>
              <a:ext cx="5804700" cy="72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26"/>
            <p:cNvGrpSpPr/>
            <p:nvPr/>
          </p:nvGrpSpPr>
          <p:grpSpPr>
            <a:xfrm>
              <a:off x="1753927" y="1286125"/>
              <a:ext cx="1640550" cy="1121163"/>
              <a:chOff x="1447617" y="981325"/>
              <a:chExt cx="1640550" cy="1121163"/>
            </a:xfrm>
          </p:grpSpPr>
          <p:sp>
            <p:nvSpPr>
              <p:cNvPr id="758" name="Google Shape;758;p26"/>
              <p:cNvSpPr/>
              <p:nvPr/>
            </p:nvSpPr>
            <p:spPr>
              <a:xfrm>
                <a:off x="1447632" y="981325"/>
                <a:ext cx="1640534" cy="970244"/>
              </a:xfrm>
              <a:custGeom>
                <a:avLst/>
                <a:gdLst/>
                <a:ahLst/>
                <a:cxnLst/>
                <a:rect l="l" t="t" r="r" b="b"/>
                <a:pathLst>
                  <a:path w="9286" h="5492" extrusionOk="0">
                    <a:moveTo>
                      <a:pt x="401" y="0"/>
                    </a:moveTo>
                    <a:cubicBezTo>
                      <a:pt x="178" y="0"/>
                      <a:pt x="1" y="178"/>
                      <a:pt x="1" y="395"/>
                    </a:cubicBezTo>
                    <a:lnTo>
                      <a:pt x="1" y="5091"/>
                    </a:lnTo>
                    <a:cubicBezTo>
                      <a:pt x="1" y="5314"/>
                      <a:pt x="178" y="5491"/>
                      <a:pt x="401" y="5491"/>
                    </a:cubicBezTo>
                    <a:lnTo>
                      <a:pt x="8886" y="5491"/>
                    </a:lnTo>
                    <a:cubicBezTo>
                      <a:pt x="9108" y="5491"/>
                      <a:pt x="9286" y="5314"/>
                      <a:pt x="9286" y="5091"/>
                    </a:cubicBezTo>
                    <a:lnTo>
                      <a:pt x="9286" y="395"/>
                    </a:lnTo>
                    <a:cubicBezTo>
                      <a:pt x="9286" y="178"/>
                      <a:pt x="9108" y="0"/>
                      <a:pt x="8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6"/>
              <p:cNvSpPr/>
              <p:nvPr/>
            </p:nvSpPr>
            <p:spPr>
              <a:xfrm flipH="1">
                <a:off x="1447617" y="1857963"/>
                <a:ext cx="173974" cy="244525"/>
              </a:xfrm>
              <a:custGeom>
                <a:avLst/>
                <a:gdLst/>
                <a:ahLst/>
                <a:cxnLst/>
                <a:rect l="l" t="t" r="r" b="b"/>
                <a:pathLst>
                  <a:path w="978" h="1384" extrusionOk="0">
                    <a:moveTo>
                      <a:pt x="0" y="0"/>
                    </a:moveTo>
                    <a:lnTo>
                      <a:pt x="978" y="1383"/>
                    </a:lnTo>
                    <a:lnTo>
                      <a:pt x="9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6"/>
              <p:cNvSpPr/>
              <p:nvPr/>
            </p:nvSpPr>
            <p:spPr>
              <a:xfrm>
                <a:off x="1544270" y="1278479"/>
                <a:ext cx="573816" cy="573808"/>
              </a:xfrm>
              <a:custGeom>
                <a:avLst/>
                <a:gdLst/>
                <a:ahLst/>
                <a:cxnLst/>
                <a:rect l="l" t="t" r="r" b="b"/>
                <a:pathLst>
                  <a:path w="3248" h="3248" extrusionOk="0">
                    <a:moveTo>
                      <a:pt x="1" y="0"/>
                    </a:moveTo>
                    <a:lnTo>
                      <a:pt x="1" y="3247"/>
                    </a:lnTo>
                    <a:lnTo>
                      <a:pt x="3248" y="3247"/>
                    </a:lnTo>
                    <a:lnTo>
                      <a:pt x="32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p:nvPr/>
            </p:nvSpPr>
            <p:spPr>
              <a:xfrm>
                <a:off x="1743022" y="1462743"/>
                <a:ext cx="177374" cy="205108"/>
              </a:xfrm>
              <a:custGeom>
                <a:avLst/>
                <a:gdLst/>
                <a:ahLst/>
                <a:cxnLst/>
                <a:rect l="l" t="t" r="r" b="b"/>
                <a:pathLst>
                  <a:path w="1004" h="1161" extrusionOk="0">
                    <a:moveTo>
                      <a:pt x="0" y="1"/>
                    </a:moveTo>
                    <a:lnTo>
                      <a:pt x="0" y="1161"/>
                    </a:lnTo>
                    <a:lnTo>
                      <a:pt x="1003" y="57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6"/>
              <p:cNvSpPr/>
              <p:nvPr/>
            </p:nvSpPr>
            <p:spPr>
              <a:xfrm>
                <a:off x="2311189" y="1113825"/>
                <a:ext cx="561273" cy="74376"/>
              </a:xfrm>
              <a:custGeom>
                <a:avLst/>
                <a:gdLst/>
                <a:ahLst/>
                <a:cxnLst/>
                <a:rect l="l" t="t" r="r" b="b"/>
                <a:pathLst>
                  <a:path w="3177" h="421" extrusionOk="0">
                    <a:moveTo>
                      <a:pt x="1" y="0"/>
                    </a:moveTo>
                    <a:lnTo>
                      <a:pt x="1" y="421"/>
                    </a:lnTo>
                    <a:lnTo>
                      <a:pt x="3177" y="421"/>
                    </a:lnTo>
                    <a:lnTo>
                      <a:pt x="3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6"/>
              <p:cNvSpPr/>
              <p:nvPr/>
            </p:nvSpPr>
            <p:spPr>
              <a:xfrm>
                <a:off x="2209251" y="1278479"/>
                <a:ext cx="765324" cy="73493"/>
              </a:xfrm>
              <a:custGeom>
                <a:avLst/>
                <a:gdLst/>
                <a:ahLst/>
                <a:cxnLst/>
                <a:rect l="l" t="t" r="r" b="b"/>
                <a:pathLst>
                  <a:path w="4332" h="416" extrusionOk="0">
                    <a:moveTo>
                      <a:pt x="0" y="0"/>
                    </a:moveTo>
                    <a:lnTo>
                      <a:pt x="0" y="416"/>
                    </a:lnTo>
                    <a:lnTo>
                      <a:pt x="4331" y="416"/>
                    </a:lnTo>
                    <a:lnTo>
                      <a:pt x="4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a:off x="2209251" y="1402853"/>
                <a:ext cx="765324" cy="74376"/>
              </a:xfrm>
              <a:custGeom>
                <a:avLst/>
                <a:gdLst/>
                <a:ahLst/>
                <a:cxnLst/>
                <a:rect l="l" t="t" r="r" b="b"/>
                <a:pathLst>
                  <a:path w="4332" h="421" extrusionOk="0">
                    <a:moveTo>
                      <a:pt x="0" y="0"/>
                    </a:moveTo>
                    <a:lnTo>
                      <a:pt x="0" y="421"/>
                    </a:lnTo>
                    <a:lnTo>
                      <a:pt x="4331" y="421"/>
                    </a:lnTo>
                    <a:lnTo>
                      <a:pt x="4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a:off x="2209251" y="1528110"/>
                <a:ext cx="765324" cy="74376"/>
              </a:xfrm>
              <a:custGeom>
                <a:avLst/>
                <a:gdLst/>
                <a:ahLst/>
                <a:cxnLst/>
                <a:rect l="l" t="t" r="r" b="b"/>
                <a:pathLst>
                  <a:path w="4332" h="421" extrusionOk="0">
                    <a:moveTo>
                      <a:pt x="0" y="0"/>
                    </a:moveTo>
                    <a:lnTo>
                      <a:pt x="0" y="421"/>
                    </a:lnTo>
                    <a:lnTo>
                      <a:pt x="4331" y="421"/>
                    </a:lnTo>
                    <a:lnTo>
                      <a:pt x="4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6"/>
              <p:cNvSpPr/>
              <p:nvPr/>
            </p:nvSpPr>
            <p:spPr>
              <a:xfrm>
                <a:off x="2209251" y="1653367"/>
                <a:ext cx="765324" cy="73493"/>
              </a:xfrm>
              <a:custGeom>
                <a:avLst/>
                <a:gdLst/>
                <a:ahLst/>
                <a:cxnLst/>
                <a:rect l="l" t="t" r="r" b="b"/>
                <a:pathLst>
                  <a:path w="4332" h="416" extrusionOk="0">
                    <a:moveTo>
                      <a:pt x="0" y="1"/>
                    </a:moveTo>
                    <a:lnTo>
                      <a:pt x="0" y="416"/>
                    </a:lnTo>
                    <a:lnTo>
                      <a:pt x="4331" y="416"/>
                    </a:lnTo>
                    <a:lnTo>
                      <a:pt x="43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6"/>
              <p:cNvSpPr/>
              <p:nvPr/>
            </p:nvSpPr>
            <p:spPr>
              <a:xfrm>
                <a:off x="2209251" y="1777741"/>
                <a:ext cx="492372" cy="74553"/>
              </a:xfrm>
              <a:custGeom>
                <a:avLst/>
                <a:gdLst/>
                <a:ahLst/>
                <a:cxnLst/>
                <a:rect l="l" t="t" r="r" b="b"/>
                <a:pathLst>
                  <a:path w="2787" h="422" extrusionOk="0">
                    <a:moveTo>
                      <a:pt x="0" y="1"/>
                    </a:moveTo>
                    <a:lnTo>
                      <a:pt x="0" y="421"/>
                    </a:lnTo>
                    <a:lnTo>
                      <a:pt x="2786" y="421"/>
                    </a:lnTo>
                    <a:lnTo>
                      <a:pt x="27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6"/>
              <p:cNvSpPr/>
              <p:nvPr/>
            </p:nvSpPr>
            <p:spPr>
              <a:xfrm>
                <a:off x="1551076" y="1113825"/>
                <a:ext cx="561273" cy="74376"/>
              </a:xfrm>
              <a:custGeom>
                <a:avLst/>
                <a:gdLst/>
                <a:ahLst/>
                <a:cxnLst/>
                <a:rect l="l" t="t" r="r" b="b"/>
                <a:pathLst>
                  <a:path w="3177" h="421" extrusionOk="0">
                    <a:moveTo>
                      <a:pt x="1" y="0"/>
                    </a:moveTo>
                    <a:lnTo>
                      <a:pt x="1" y="421"/>
                    </a:lnTo>
                    <a:lnTo>
                      <a:pt x="3177" y="421"/>
                    </a:lnTo>
                    <a:lnTo>
                      <a:pt x="3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 name="Google Shape;769;p26"/>
            <p:cNvSpPr/>
            <p:nvPr/>
          </p:nvSpPr>
          <p:spPr>
            <a:xfrm>
              <a:off x="3834800" y="1541325"/>
              <a:ext cx="3534000" cy="492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Naive-Bayes</a:t>
              </a:r>
              <a:endParaRPr>
                <a:solidFill>
                  <a:schemeClr val="lt1"/>
                </a:solidFill>
              </a:endParaRPr>
            </a:p>
          </p:txBody>
        </p:sp>
        <p:sp>
          <p:nvSpPr>
            <p:cNvPr id="770" name="Google Shape;770;p26"/>
            <p:cNvSpPr/>
            <p:nvPr/>
          </p:nvSpPr>
          <p:spPr>
            <a:xfrm>
              <a:off x="7809125" y="1545675"/>
              <a:ext cx="483900" cy="483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a:t>
              </a:r>
              <a:endParaRPr/>
            </a:p>
          </p:txBody>
        </p:sp>
      </p:grpSp>
      <p:grpSp>
        <p:nvGrpSpPr>
          <p:cNvPr id="771" name="Google Shape;771;p26"/>
          <p:cNvGrpSpPr/>
          <p:nvPr/>
        </p:nvGrpSpPr>
        <p:grpSpPr>
          <a:xfrm>
            <a:off x="2005689" y="2984589"/>
            <a:ext cx="6748253" cy="1153513"/>
            <a:chOff x="1937888" y="3321137"/>
            <a:chExt cx="6461987" cy="1153513"/>
          </a:xfrm>
        </p:grpSpPr>
        <p:sp>
          <p:nvSpPr>
            <p:cNvPr id="772" name="Google Shape;772;p26"/>
            <p:cNvSpPr/>
            <p:nvPr/>
          </p:nvSpPr>
          <p:spPr>
            <a:xfrm>
              <a:off x="2595175" y="3626375"/>
              <a:ext cx="5804700" cy="72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26"/>
            <p:cNvGrpSpPr/>
            <p:nvPr/>
          </p:nvGrpSpPr>
          <p:grpSpPr>
            <a:xfrm>
              <a:off x="1937888" y="3321137"/>
              <a:ext cx="1456625" cy="1153513"/>
              <a:chOff x="1650976" y="3244937"/>
              <a:chExt cx="1456625" cy="1153513"/>
            </a:xfrm>
          </p:grpSpPr>
          <p:sp>
            <p:nvSpPr>
              <p:cNvPr id="774" name="Google Shape;774;p26"/>
              <p:cNvSpPr/>
              <p:nvPr/>
            </p:nvSpPr>
            <p:spPr>
              <a:xfrm rot="10800000" flipH="1">
                <a:off x="1650976" y="3428206"/>
                <a:ext cx="1456625" cy="970244"/>
              </a:xfrm>
              <a:custGeom>
                <a:avLst/>
                <a:gdLst/>
                <a:ahLst/>
                <a:cxnLst/>
                <a:rect l="l" t="t" r="r" b="b"/>
                <a:pathLst>
                  <a:path w="9286" h="5492" extrusionOk="0">
                    <a:moveTo>
                      <a:pt x="401" y="0"/>
                    </a:moveTo>
                    <a:cubicBezTo>
                      <a:pt x="178" y="0"/>
                      <a:pt x="1" y="178"/>
                      <a:pt x="1" y="395"/>
                    </a:cubicBezTo>
                    <a:lnTo>
                      <a:pt x="1" y="5091"/>
                    </a:lnTo>
                    <a:cubicBezTo>
                      <a:pt x="1" y="5314"/>
                      <a:pt x="178" y="5491"/>
                      <a:pt x="401" y="5491"/>
                    </a:cubicBezTo>
                    <a:lnTo>
                      <a:pt x="8886" y="5491"/>
                    </a:lnTo>
                    <a:cubicBezTo>
                      <a:pt x="9108" y="5491"/>
                      <a:pt x="9286" y="5314"/>
                      <a:pt x="9286" y="5091"/>
                    </a:cubicBezTo>
                    <a:lnTo>
                      <a:pt x="9286" y="395"/>
                    </a:lnTo>
                    <a:cubicBezTo>
                      <a:pt x="9286" y="178"/>
                      <a:pt x="9108" y="0"/>
                      <a:pt x="88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6"/>
              <p:cNvSpPr/>
              <p:nvPr/>
            </p:nvSpPr>
            <p:spPr>
              <a:xfrm rot="10800000">
                <a:off x="1650984" y="3244937"/>
                <a:ext cx="170974" cy="244525"/>
              </a:xfrm>
              <a:custGeom>
                <a:avLst/>
                <a:gdLst/>
                <a:ahLst/>
                <a:cxnLst/>
                <a:rect l="l" t="t" r="r" b="b"/>
                <a:pathLst>
                  <a:path w="978" h="1384" extrusionOk="0">
                    <a:moveTo>
                      <a:pt x="0" y="0"/>
                    </a:moveTo>
                    <a:lnTo>
                      <a:pt x="978" y="1383"/>
                    </a:lnTo>
                    <a:lnTo>
                      <a:pt x="9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6"/>
              <p:cNvSpPr/>
              <p:nvPr/>
            </p:nvSpPr>
            <p:spPr>
              <a:xfrm rot="10800000" flipH="1">
                <a:off x="1777214" y="3554588"/>
                <a:ext cx="447404" cy="447404"/>
              </a:xfrm>
              <a:custGeom>
                <a:avLst/>
                <a:gdLst/>
                <a:ahLst/>
                <a:cxnLst/>
                <a:rect l="l" t="t" r="r" b="b"/>
                <a:pathLst>
                  <a:path w="3248" h="3248" extrusionOk="0">
                    <a:moveTo>
                      <a:pt x="1" y="0"/>
                    </a:moveTo>
                    <a:lnTo>
                      <a:pt x="1" y="3247"/>
                    </a:lnTo>
                    <a:lnTo>
                      <a:pt x="3248" y="3247"/>
                    </a:lnTo>
                    <a:lnTo>
                      <a:pt x="32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6"/>
              <p:cNvSpPr/>
              <p:nvPr/>
            </p:nvSpPr>
            <p:spPr>
              <a:xfrm rot="10800000" flipH="1">
                <a:off x="1932178" y="3698397"/>
                <a:ext cx="138298" cy="159925"/>
              </a:xfrm>
              <a:custGeom>
                <a:avLst/>
                <a:gdLst/>
                <a:ahLst/>
                <a:cxnLst/>
                <a:rect l="l" t="t" r="r" b="b"/>
                <a:pathLst>
                  <a:path w="1004" h="1161" extrusionOk="0">
                    <a:moveTo>
                      <a:pt x="0" y="1"/>
                    </a:moveTo>
                    <a:lnTo>
                      <a:pt x="0" y="1161"/>
                    </a:lnTo>
                    <a:lnTo>
                      <a:pt x="1003" y="57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6"/>
              <p:cNvSpPr/>
              <p:nvPr/>
            </p:nvSpPr>
            <p:spPr>
              <a:xfrm rot="10800000" flipH="1">
                <a:off x="2296203" y="3922607"/>
                <a:ext cx="697777" cy="73493"/>
              </a:xfrm>
              <a:custGeom>
                <a:avLst/>
                <a:gdLst/>
                <a:ahLst/>
                <a:cxnLst/>
                <a:rect l="l" t="t" r="r" b="b"/>
                <a:pathLst>
                  <a:path w="4332" h="416" extrusionOk="0">
                    <a:moveTo>
                      <a:pt x="0" y="0"/>
                    </a:moveTo>
                    <a:lnTo>
                      <a:pt x="0" y="416"/>
                    </a:lnTo>
                    <a:lnTo>
                      <a:pt x="4331" y="416"/>
                    </a:lnTo>
                    <a:lnTo>
                      <a:pt x="4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6"/>
              <p:cNvSpPr/>
              <p:nvPr/>
            </p:nvSpPr>
            <p:spPr>
              <a:xfrm rot="10800000" flipH="1">
                <a:off x="2296203" y="3797350"/>
                <a:ext cx="697777" cy="74376"/>
              </a:xfrm>
              <a:custGeom>
                <a:avLst/>
                <a:gdLst/>
                <a:ahLst/>
                <a:cxnLst/>
                <a:rect l="l" t="t" r="r" b="b"/>
                <a:pathLst>
                  <a:path w="4332" h="421" extrusionOk="0">
                    <a:moveTo>
                      <a:pt x="0" y="0"/>
                    </a:moveTo>
                    <a:lnTo>
                      <a:pt x="0" y="421"/>
                    </a:lnTo>
                    <a:lnTo>
                      <a:pt x="4331" y="421"/>
                    </a:lnTo>
                    <a:lnTo>
                      <a:pt x="4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6"/>
              <p:cNvSpPr/>
              <p:nvPr/>
            </p:nvSpPr>
            <p:spPr>
              <a:xfrm rot="10800000" flipH="1">
                <a:off x="2297809" y="3672099"/>
                <a:ext cx="696196" cy="74376"/>
              </a:xfrm>
              <a:custGeom>
                <a:avLst/>
                <a:gdLst/>
                <a:ahLst/>
                <a:cxnLst/>
                <a:rect l="l" t="t" r="r" b="b"/>
                <a:pathLst>
                  <a:path w="4332" h="421" extrusionOk="0">
                    <a:moveTo>
                      <a:pt x="0" y="0"/>
                    </a:moveTo>
                    <a:lnTo>
                      <a:pt x="0" y="421"/>
                    </a:lnTo>
                    <a:lnTo>
                      <a:pt x="4331" y="421"/>
                    </a:lnTo>
                    <a:lnTo>
                      <a:pt x="4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6"/>
              <p:cNvSpPr/>
              <p:nvPr/>
            </p:nvSpPr>
            <p:spPr>
              <a:xfrm rot="10800000" flipH="1">
                <a:off x="2297809" y="3547725"/>
                <a:ext cx="696196" cy="73493"/>
              </a:xfrm>
              <a:custGeom>
                <a:avLst/>
                <a:gdLst/>
                <a:ahLst/>
                <a:cxnLst/>
                <a:rect l="l" t="t" r="r" b="b"/>
                <a:pathLst>
                  <a:path w="4332" h="416" extrusionOk="0">
                    <a:moveTo>
                      <a:pt x="0" y="1"/>
                    </a:moveTo>
                    <a:lnTo>
                      <a:pt x="0" y="416"/>
                    </a:lnTo>
                    <a:lnTo>
                      <a:pt x="4331" y="416"/>
                    </a:lnTo>
                    <a:lnTo>
                      <a:pt x="43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p:nvPr/>
            </p:nvSpPr>
            <p:spPr>
              <a:xfrm rot="10800000" flipH="1">
                <a:off x="1777227" y="4065900"/>
                <a:ext cx="1216748" cy="74555"/>
              </a:xfrm>
              <a:custGeom>
                <a:avLst/>
                <a:gdLst/>
                <a:ahLst/>
                <a:cxnLst/>
                <a:rect l="l" t="t" r="r" b="b"/>
                <a:pathLst>
                  <a:path w="2787" h="422" extrusionOk="0">
                    <a:moveTo>
                      <a:pt x="0" y="1"/>
                    </a:moveTo>
                    <a:lnTo>
                      <a:pt x="0" y="421"/>
                    </a:lnTo>
                    <a:lnTo>
                      <a:pt x="2786" y="421"/>
                    </a:lnTo>
                    <a:lnTo>
                      <a:pt x="27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6"/>
              <p:cNvSpPr/>
              <p:nvPr/>
            </p:nvSpPr>
            <p:spPr>
              <a:xfrm rot="10800000" flipH="1">
                <a:off x="1777227" y="4204395"/>
                <a:ext cx="1216748" cy="74555"/>
              </a:xfrm>
              <a:custGeom>
                <a:avLst/>
                <a:gdLst/>
                <a:ahLst/>
                <a:cxnLst/>
                <a:rect l="l" t="t" r="r" b="b"/>
                <a:pathLst>
                  <a:path w="2787" h="422" extrusionOk="0">
                    <a:moveTo>
                      <a:pt x="0" y="1"/>
                    </a:moveTo>
                    <a:lnTo>
                      <a:pt x="0" y="421"/>
                    </a:lnTo>
                    <a:lnTo>
                      <a:pt x="2786" y="421"/>
                    </a:lnTo>
                    <a:lnTo>
                      <a:pt x="27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26"/>
            <p:cNvSpPr/>
            <p:nvPr/>
          </p:nvSpPr>
          <p:spPr>
            <a:xfrm>
              <a:off x="4000284" y="3743223"/>
              <a:ext cx="3218400" cy="492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Random Forest Regression</a:t>
              </a:r>
              <a:endParaRPr>
                <a:solidFill>
                  <a:schemeClr val="lt1"/>
                </a:solidFill>
              </a:endParaRPr>
            </a:p>
          </p:txBody>
        </p:sp>
        <p:sp>
          <p:nvSpPr>
            <p:cNvPr id="785" name="Google Shape;785;p26"/>
            <p:cNvSpPr/>
            <p:nvPr/>
          </p:nvSpPr>
          <p:spPr>
            <a:xfrm>
              <a:off x="7809125" y="3747575"/>
              <a:ext cx="483900" cy="483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a:p>
          </p:txBody>
        </p:sp>
      </p:grpSp>
      <p:pic>
        <p:nvPicPr>
          <p:cNvPr id="9" name="Audio 8">
            <a:hlinkClick r:id="" action="ppaction://media"/>
            <a:extLst>
              <a:ext uri="{FF2B5EF4-FFF2-40B4-BE49-F238E27FC236}">
                <a16:creationId xmlns:a16="http://schemas.microsoft.com/office/drawing/2014/main" id="{3C6392EE-60DC-1256-45E3-7B99B16AF45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448"/>
    </mc:Choice>
    <mc:Fallback xmlns="">
      <p:transition spd="slow" advTm="6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27"/>
          <p:cNvSpPr txBox="1">
            <a:spLocks noGrp="1"/>
          </p:cNvSpPr>
          <p:nvPr>
            <p:ph type="title"/>
          </p:nvPr>
        </p:nvSpPr>
        <p:spPr>
          <a:xfrm>
            <a:off x="457200" y="2662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First Model: Naive-Bayes </a:t>
            </a:r>
            <a:endParaRPr sz="3000"/>
          </a:p>
        </p:txBody>
      </p:sp>
      <p:pic>
        <p:nvPicPr>
          <p:cNvPr id="791" name="Google Shape;791;p27"/>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523088" y="1291325"/>
            <a:ext cx="8097826" cy="2997600"/>
          </a:xfrm>
          <a:prstGeom prst="rect">
            <a:avLst/>
          </a:prstGeom>
          <a:noFill/>
          <a:ln>
            <a:noFill/>
          </a:ln>
        </p:spPr>
      </p:pic>
      <p:pic>
        <p:nvPicPr>
          <p:cNvPr id="57" name="Audio 56">
            <a:hlinkClick r:id="" action="ppaction://media"/>
            <a:extLst>
              <a:ext uri="{FF2B5EF4-FFF2-40B4-BE49-F238E27FC236}">
                <a16:creationId xmlns:a16="http://schemas.microsoft.com/office/drawing/2014/main" id="{C56FD3F5-2A52-D5E5-7D7B-43555798237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5730"/>
    </mc:Choice>
    <mc:Fallback xmlns="">
      <p:transition spd="slow" advTm="35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28"/>
          <p:cNvSpPr txBox="1">
            <a:spLocks noGrp="1"/>
          </p:cNvSpPr>
          <p:nvPr>
            <p:ph type="title"/>
          </p:nvPr>
        </p:nvSpPr>
        <p:spPr>
          <a:xfrm>
            <a:off x="669725" y="351100"/>
            <a:ext cx="4067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Naive Bayes Code</a:t>
            </a:r>
            <a:endParaRPr sz="3000"/>
          </a:p>
        </p:txBody>
      </p:sp>
      <p:pic>
        <p:nvPicPr>
          <p:cNvPr id="797" name="Google Shape;797;p28"/>
          <p:cNvPicPr preferRelativeResize="0"/>
          <p:nvPr/>
        </p:nvPicPr>
        <p:blipFill>
          <a:blip r:embed="rId5">
            <a:alphaModFix/>
          </a:blip>
          <a:stretch>
            <a:fillRect/>
          </a:stretch>
        </p:blipFill>
        <p:spPr>
          <a:xfrm>
            <a:off x="5703550" y="129950"/>
            <a:ext cx="2798325" cy="2798350"/>
          </a:xfrm>
          <a:prstGeom prst="rect">
            <a:avLst/>
          </a:prstGeom>
          <a:noFill/>
          <a:ln>
            <a:noFill/>
          </a:ln>
        </p:spPr>
      </p:pic>
      <p:pic>
        <p:nvPicPr>
          <p:cNvPr id="798" name="Google Shape;798;p28"/>
          <p:cNvPicPr preferRelativeResize="0"/>
          <p:nvPr/>
        </p:nvPicPr>
        <p:blipFill>
          <a:blip r:embed="rId6">
            <a:alphaModFix/>
          </a:blip>
          <a:stretch>
            <a:fillRect/>
          </a:stretch>
        </p:blipFill>
        <p:spPr>
          <a:xfrm>
            <a:off x="152400" y="3039025"/>
            <a:ext cx="8839199" cy="1842275"/>
          </a:xfrm>
          <a:prstGeom prst="rect">
            <a:avLst/>
          </a:prstGeom>
          <a:noFill/>
          <a:ln>
            <a:noFill/>
          </a:ln>
        </p:spPr>
      </p:pic>
      <p:pic>
        <p:nvPicPr>
          <p:cNvPr id="799" name="Google Shape;799;p28"/>
          <p:cNvPicPr preferRelativeResize="0"/>
          <p:nvPr/>
        </p:nvPicPr>
        <p:blipFill>
          <a:blip r:embed="rId7">
            <a:alphaModFix/>
          </a:blip>
          <a:stretch>
            <a:fillRect/>
          </a:stretch>
        </p:blipFill>
        <p:spPr>
          <a:xfrm>
            <a:off x="521250" y="1329725"/>
            <a:ext cx="4364350" cy="790975"/>
          </a:xfrm>
          <a:prstGeom prst="rect">
            <a:avLst/>
          </a:prstGeom>
          <a:noFill/>
          <a:ln>
            <a:noFill/>
          </a:ln>
        </p:spPr>
      </p:pic>
      <p:pic>
        <p:nvPicPr>
          <p:cNvPr id="23" name="Audio 22">
            <a:hlinkClick r:id="" action="ppaction://media"/>
            <a:extLst>
              <a:ext uri="{FF2B5EF4-FFF2-40B4-BE49-F238E27FC236}">
                <a16:creationId xmlns:a16="http://schemas.microsoft.com/office/drawing/2014/main" id="{85656CF2-1894-0EBB-4332-4AC3CBA93FDC}"/>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0768"/>
    </mc:Choice>
    <mc:Fallback xmlns="">
      <p:transition spd="slow" advTm="10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29"/>
          <p:cNvSpPr/>
          <p:nvPr/>
        </p:nvSpPr>
        <p:spPr>
          <a:xfrm>
            <a:off x="4256975" y="2886925"/>
            <a:ext cx="630000" cy="6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9"/>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Naive Bayes Model</a:t>
            </a:r>
            <a:endParaRPr sz="3000"/>
          </a:p>
        </p:txBody>
      </p:sp>
      <p:sp>
        <p:nvSpPr>
          <p:cNvPr id="806" name="Google Shape;806;p29"/>
          <p:cNvSpPr txBox="1"/>
          <p:nvPr/>
        </p:nvSpPr>
        <p:spPr>
          <a:xfrm>
            <a:off x="6325225" y="2036413"/>
            <a:ext cx="21105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p:txBody>
      </p:sp>
      <p:sp>
        <p:nvSpPr>
          <p:cNvPr id="807" name="Google Shape;807;p29"/>
          <p:cNvSpPr txBox="1"/>
          <p:nvPr/>
        </p:nvSpPr>
        <p:spPr>
          <a:xfrm>
            <a:off x="1025700" y="1912225"/>
            <a:ext cx="2713800" cy="9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a:solidFill>
                <a:schemeClr val="dk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2000" b="1">
                <a:solidFill>
                  <a:schemeClr val="accent2"/>
                </a:solidFill>
                <a:latin typeface="Roboto"/>
                <a:ea typeface="Roboto"/>
                <a:cs typeface="Roboto"/>
                <a:sym typeface="Roboto"/>
              </a:rPr>
              <a:t>Accuracy: </a:t>
            </a:r>
            <a:r>
              <a:rPr lang="en" sz="2000">
                <a:solidFill>
                  <a:schemeClr val="accent2"/>
                </a:solidFill>
                <a:latin typeface="Roboto"/>
                <a:ea typeface="Roboto"/>
                <a:cs typeface="Roboto"/>
                <a:sym typeface="Roboto"/>
              </a:rPr>
              <a:t> </a:t>
            </a:r>
            <a:endParaRPr sz="2000">
              <a:solidFill>
                <a:schemeClr val="accent2"/>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2000">
                <a:solidFill>
                  <a:schemeClr val="dk1"/>
                </a:solidFill>
                <a:latin typeface="Roboto"/>
                <a:ea typeface="Roboto"/>
                <a:cs typeface="Roboto"/>
                <a:sym typeface="Roboto"/>
              </a:rPr>
              <a:t>0.81312</a:t>
            </a:r>
            <a:endParaRPr sz="20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00">
              <a:solidFill>
                <a:schemeClr val="dk1"/>
              </a:solidFill>
              <a:latin typeface="Roboto"/>
              <a:ea typeface="Roboto"/>
              <a:cs typeface="Roboto"/>
              <a:sym typeface="Roboto"/>
            </a:endParaRPr>
          </a:p>
          <a:p>
            <a:pPr marL="177800" marR="177800" lvl="0" indent="0" algn="l" rtl="0">
              <a:lnSpc>
                <a:spcPct val="115000"/>
              </a:lnSpc>
              <a:spcBef>
                <a:spcPts val="0"/>
              </a:spcBef>
              <a:spcAft>
                <a:spcPts val="0"/>
              </a:spcAft>
              <a:buClr>
                <a:schemeClr val="dk1"/>
              </a:buClr>
              <a:buSzPts val="1100"/>
              <a:buFont typeface="Arial"/>
              <a:buNone/>
            </a:pPr>
            <a:endParaRPr sz="1050">
              <a:solidFill>
                <a:schemeClr val="dk1"/>
              </a:solidFill>
              <a:highlight>
                <a:srgbClr val="383838"/>
              </a:highlight>
              <a:latin typeface="Roboto"/>
              <a:ea typeface="Roboto"/>
              <a:cs typeface="Roboto"/>
              <a:sym typeface="Roboto"/>
            </a:endParaRPr>
          </a:p>
          <a:p>
            <a:pPr marL="177800" marR="177800" lvl="0" indent="0" algn="l" rtl="0">
              <a:lnSpc>
                <a:spcPct val="115000"/>
              </a:lnSpc>
              <a:spcBef>
                <a:spcPts val="0"/>
              </a:spcBef>
              <a:spcAft>
                <a:spcPts val="0"/>
              </a:spcAft>
              <a:buClr>
                <a:schemeClr val="dk1"/>
              </a:buClr>
              <a:buSzPts val="1100"/>
              <a:buFont typeface="Arial"/>
              <a:buNone/>
            </a:pPr>
            <a:endParaRPr sz="1050">
              <a:solidFill>
                <a:schemeClr val="dk1"/>
              </a:solidFill>
              <a:highlight>
                <a:srgbClr val="383838"/>
              </a:highlight>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000">
              <a:solidFill>
                <a:schemeClr val="dk1"/>
              </a:solidFill>
              <a:latin typeface="Roboto"/>
              <a:ea typeface="Roboto"/>
              <a:cs typeface="Roboto"/>
              <a:sym typeface="Roboto"/>
            </a:endParaRPr>
          </a:p>
        </p:txBody>
      </p:sp>
      <p:sp>
        <p:nvSpPr>
          <p:cNvPr id="808" name="Google Shape;808;p29"/>
          <p:cNvSpPr txBox="1">
            <a:spLocks noGrp="1"/>
          </p:cNvSpPr>
          <p:nvPr>
            <p:ph type="title"/>
          </p:nvPr>
        </p:nvSpPr>
        <p:spPr>
          <a:xfrm>
            <a:off x="1399325" y="1082375"/>
            <a:ext cx="6345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Calculation based on probabilities of each word:</a:t>
            </a:r>
            <a:endParaRPr sz="2400"/>
          </a:p>
        </p:txBody>
      </p:sp>
      <p:sp>
        <p:nvSpPr>
          <p:cNvPr id="809" name="Google Shape;809;p29"/>
          <p:cNvSpPr txBox="1"/>
          <p:nvPr/>
        </p:nvSpPr>
        <p:spPr>
          <a:xfrm>
            <a:off x="5511150" y="1999375"/>
            <a:ext cx="25878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accent2"/>
                </a:solidFill>
                <a:latin typeface="Roboto"/>
                <a:ea typeface="Roboto"/>
                <a:cs typeface="Roboto"/>
                <a:sym typeface="Roboto"/>
              </a:rPr>
              <a:t>F1 Score: </a:t>
            </a:r>
            <a:r>
              <a:rPr lang="en" sz="2000">
                <a:solidFill>
                  <a:schemeClr val="dk1"/>
                </a:solidFill>
                <a:latin typeface="Roboto"/>
                <a:ea typeface="Roboto"/>
                <a:cs typeface="Roboto"/>
                <a:sym typeface="Roboto"/>
              </a:rPr>
              <a:t> </a:t>
            </a:r>
            <a:endParaRPr sz="2000">
              <a:solidFill>
                <a:schemeClr val="dk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2000">
                <a:solidFill>
                  <a:schemeClr val="dk1"/>
                </a:solidFill>
                <a:latin typeface="Roboto"/>
                <a:ea typeface="Roboto"/>
                <a:cs typeface="Roboto"/>
                <a:sym typeface="Roboto"/>
              </a:rPr>
              <a:t>0.88883</a:t>
            </a:r>
            <a:endParaRPr sz="2000">
              <a:latin typeface="Roboto"/>
              <a:ea typeface="Roboto"/>
              <a:cs typeface="Roboto"/>
              <a:sym typeface="Roboto"/>
            </a:endParaRPr>
          </a:p>
        </p:txBody>
      </p:sp>
      <p:sp>
        <p:nvSpPr>
          <p:cNvPr id="810" name="Google Shape;810;p29"/>
          <p:cNvSpPr txBox="1"/>
          <p:nvPr/>
        </p:nvSpPr>
        <p:spPr>
          <a:xfrm>
            <a:off x="581475" y="2809175"/>
            <a:ext cx="36414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374151"/>
                </a:solidFill>
                <a:latin typeface="Roboto"/>
                <a:ea typeface="Roboto"/>
                <a:cs typeface="Roboto"/>
                <a:sym typeface="Roboto"/>
              </a:rPr>
              <a:t>Accuracy  = Correct predictions/Total predictions</a:t>
            </a:r>
            <a:endParaRPr sz="2200" b="1"/>
          </a:p>
        </p:txBody>
      </p:sp>
      <p:pic>
        <p:nvPicPr>
          <p:cNvPr id="811" name="Google Shape;811;p29"/>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1155450" y="3692600"/>
            <a:ext cx="2197949" cy="598450"/>
          </a:xfrm>
          <a:prstGeom prst="rect">
            <a:avLst/>
          </a:prstGeom>
          <a:noFill/>
          <a:ln>
            <a:noFill/>
          </a:ln>
        </p:spPr>
      </p:pic>
      <p:pic>
        <p:nvPicPr>
          <p:cNvPr id="812" name="Google Shape;812;p29"/>
          <p:cNvPicPr preferRelativeResize="0"/>
          <p:nvPr/>
        </p:nvPicPr>
        <p:blipFill rotWithShape="1">
          <a:blip r:embed="rId6">
            <a:alphaModFix/>
            <a:extLst>
              <a:ext uri="{28A0092B-C50C-407E-A947-70E740481C1C}">
                <a14:useLocalDpi xmlns:a14="http://schemas.microsoft.com/office/drawing/2010/main"/>
              </a:ext>
            </a:extLst>
          </a:blip>
          <a:srcRect/>
          <a:stretch/>
        </p:blipFill>
        <p:spPr>
          <a:xfrm>
            <a:off x="5529038" y="2836063"/>
            <a:ext cx="2866000" cy="731725"/>
          </a:xfrm>
          <a:prstGeom prst="rect">
            <a:avLst/>
          </a:prstGeom>
          <a:noFill/>
          <a:ln>
            <a:noFill/>
          </a:ln>
        </p:spPr>
      </p:pic>
      <p:pic>
        <p:nvPicPr>
          <p:cNvPr id="813" name="Google Shape;813;p29"/>
          <p:cNvPicPr preferRelativeResize="0"/>
          <p:nvPr/>
        </p:nvPicPr>
        <p:blipFill rotWithShape="1">
          <a:blip r:embed="rId7">
            <a:alphaModFix/>
            <a:extLst>
              <a:ext uri="{28A0092B-C50C-407E-A947-70E740481C1C}">
                <a14:useLocalDpi xmlns:a14="http://schemas.microsoft.com/office/drawing/2010/main"/>
              </a:ext>
            </a:extLst>
          </a:blip>
          <a:srcRect/>
          <a:stretch/>
        </p:blipFill>
        <p:spPr>
          <a:xfrm>
            <a:off x="5748416" y="3604100"/>
            <a:ext cx="2427274" cy="1360073"/>
          </a:xfrm>
          <a:prstGeom prst="rect">
            <a:avLst/>
          </a:prstGeom>
          <a:noFill/>
          <a:ln>
            <a:noFill/>
          </a:ln>
        </p:spPr>
      </p:pic>
      <p:pic>
        <p:nvPicPr>
          <p:cNvPr id="32" name="Audio 31">
            <a:hlinkClick r:id="" action="ppaction://media"/>
            <a:extLst>
              <a:ext uri="{FF2B5EF4-FFF2-40B4-BE49-F238E27FC236}">
                <a16:creationId xmlns:a16="http://schemas.microsoft.com/office/drawing/2014/main" id="{C7B3E09B-43B7-F14C-C00D-AF843F81240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3942"/>
    </mc:Choice>
    <mc:Fallback xmlns="">
      <p:transition spd="slow" advTm="33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30"/>
          <p:cNvSpPr txBox="1">
            <a:spLocks noGrp="1"/>
          </p:cNvSpPr>
          <p:nvPr>
            <p:ph type="title"/>
          </p:nvPr>
        </p:nvSpPr>
        <p:spPr>
          <a:xfrm>
            <a:off x="457200" y="2662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Second Model: Random Forest Regression</a:t>
            </a:r>
            <a:endParaRPr sz="3000"/>
          </a:p>
        </p:txBody>
      </p:sp>
      <p:pic>
        <p:nvPicPr>
          <p:cNvPr id="819" name="Google Shape;819;p30"/>
          <p:cNvPicPr preferRelativeResize="0"/>
          <p:nvPr/>
        </p:nvPicPr>
        <p:blipFill>
          <a:blip r:embed="rId5">
            <a:alphaModFix/>
          </a:blip>
          <a:stretch>
            <a:fillRect/>
          </a:stretch>
        </p:blipFill>
        <p:spPr>
          <a:xfrm>
            <a:off x="994888" y="927225"/>
            <a:ext cx="7154227" cy="3999800"/>
          </a:xfrm>
          <a:prstGeom prst="rect">
            <a:avLst/>
          </a:prstGeom>
          <a:noFill/>
          <a:ln>
            <a:noFill/>
          </a:ln>
        </p:spPr>
      </p:pic>
      <p:pic>
        <p:nvPicPr>
          <p:cNvPr id="50" name="Audio 49">
            <a:hlinkClick r:id="" action="ppaction://media"/>
            <a:extLst>
              <a:ext uri="{FF2B5EF4-FFF2-40B4-BE49-F238E27FC236}">
                <a16:creationId xmlns:a16="http://schemas.microsoft.com/office/drawing/2014/main" id="{4D08E0DF-E626-5D73-D870-C4405F7E48E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5947"/>
    </mc:Choice>
    <mc:Fallback xmlns="">
      <p:transition spd="slow" advTm="35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31"/>
          <p:cNvSpPr/>
          <p:nvPr/>
        </p:nvSpPr>
        <p:spPr>
          <a:xfrm>
            <a:off x="4256975" y="2886925"/>
            <a:ext cx="630000" cy="6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1"/>
          <p:cNvSpPr txBox="1">
            <a:spLocks noGrp="1"/>
          </p:cNvSpPr>
          <p:nvPr>
            <p:ph type="title"/>
          </p:nvPr>
        </p:nvSpPr>
        <p:spPr>
          <a:xfrm>
            <a:off x="719875" y="410375"/>
            <a:ext cx="4563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Random Forest Classifier</a:t>
            </a:r>
            <a:endParaRPr/>
          </a:p>
          <a:p>
            <a:pPr marL="0" lvl="0" indent="0" algn="ctr" rtl="0">
              <a:spcBef>
                <a:spcPts val="0"/>
              </a:spcBef>
              <a:spcAft>
                <a:spcPts val="0"/>
              </a:spcAft>
              <a:buNone/>
            </a:pPr>
            <a:endParaRPr/>
          </a:p>
        </p:txBody>
      </p:sp>
      <p:sp>
        <p:nvSpPr>
          <p:cNvPr id="826" name="Google Shape;826;p31"/>
          <p:cNvSpPr txBox="1"/>
          <p:nvPr/>
        </p:nvSpPr>
        <p:spPr>
          <a:xfrm>
            <a:off x="6741825" y="2641113"/>
            <a:ext cx="21105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p:txBody>
      </p:sp>
      <p:pic>
        <p:nvPicPr>
          <p:cNvPr id="827" name="Google Shape;827;p31"/>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320450" y="3213300"/>
            <a:ext cx="7468200" cy="1652451"/>
          </a:xfrm>
          <a:prstGeom prst="rect">
            <a:avLst/>
          </a:prstGeom>
          <a:noFill/>
          <a:ln>
            <a:noFill/>
          </a:ln>
        </p:spPr>
      </p:pic>
      <p:pic>
        <p:nvPicPr>
          <p:cNvPr id="828" name="Google Shape;828;p31"/>
          <p:cNvPicPr preferRelativeResize="0"/>
          <p:nvPr/>
        </p:nvPicPr>
        <p:blipFill>
          <a:blip r:embed="rId6">
            <a:alphaModFix/>
          </a:blip>
          <a:stretch>
            <a:fillRect/>
          </a:stretch>
        </p:blipFill>
        <p:spPr>
          <a:xfrm>
            <a:off x="5785750" y="177200"/>
            <a:ext cx="2759713" cy="2709725"/>
          </a:xfrm>
          <a:prstGeom prst="rect">
            <a:avLst/>
          </a:prstGeom>
          <a:noFill/>
          <a:ln>
            <a:noFill/>
          </a:ln>
        </p:spPr>
      </p:pic>
      <p:pic>
        <p:nvPicPr>
          <p:cNvPr id="829" name="Google Shape;829;p31"/>
          <p:cNvPicPr preferRelativeResize="0"/>
          <p:nvPr/>
        </p:nvPicPr>
        <p:blipFill>
          <a:blip r:embed="rId7">
            <a:alphaModFix/>
          </a:blip>
          <a:stretch>
            <a:fillRect/>
          </a:stretch>
        </p:blipFill>
        <p:spPr>
          <a:xfrm>
            <a:off x="753775" y="1305225"/>
            <a:ext cx="4495800" cy="828675"/>
          </a:xfrm>
          <a:prstGeom prst="rect">
            <a:avLst/>
          </a:prstGeom>
          <a:noFill/>
          <a:ln>
            <a:noFill/>
          </a:ln>
        </p:spPr>
      </p:pic>
      <p:pic>
        <p:nvPicPr>
          <p:cNvPr id="13" name="Audio 12">
            <a:hlinkClick r:id="" action="ppaction://media"/>
            <a:extLst>
              <a:ext uri="{FF2B5EF4-FFF2-40B4-BE49-F238E27FC236}">
                <a16:creationId xmlns:a16="http://schemas.microsoft.com/office/drawing/2014/main" id="{A67DBC48-2764-17A2-912E-7816BD2257E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0066"/>
    </mc:Choice>
    <mc:Fallback xmlns="">
      <p:transition spd="slow" advTm="10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sz="2400"/>
          </a:p>
        </p:txBody>
      </p:sp>
      <p:grpSp>
        <p:nvGrpSpPr>
          <p:cNvPr id="219" name="Google Shape;219;p14"/>
          <p:cNvGrpSpPr/>
          <p:nvPr/>
        </p:nvGrpSpPr>
        <p:grpSpPr>
          <a:xfrm>
            <a:off x="446224" y="1475769"/>
            <a:ext cx="3098369" cy="3295801"/>
            <a:chOff x="435248" y="1475769"/>
            <a:chExt cx="3098369" cy="3295801"/>
          </a:xfrm>
        </p:grpSpPr>
        <p:sp>
          <p:nvSpPr>
            <p:cNvPr id="220" name="Google Shape;220;p14"/>
            <p:cNvSpPr/>
            <p:nvPr/>
          </p:nvSpPr>
          <p:spPr>
            <a:xfrm>
              <a:off x="486837" y="4642517"/>
              <a:ext cx="3046780" cy="129053"/>
            </a:xfrm>
            <a:custGeom>
              <a:avLst/>
              <a:gdLst/>
              <a:ahLst/>
              <a:cxnLst/>
              <a:rect l="l" t="t" r="r" b="b"/>
              <a:pathLst>
                <a:path w="29204" h="1237" extrusionOk="0">
                  <a:moveTo>
                    <a:pt x="14599" y="1"/>
                  </a:moveTo>
                  <a:cubicBezTo>
                    <a:pt x="6535" y="1"/>
                    <a:pt x="0" y="280"/>
                    <a:pt x="0" y="619"/>
                  </a:cubicBezTo>
                  <a:cubicBezTo>
                    <a:pt x="0" y="963"/>
                    <a:pt x="6535" y="1237"/>
                    <a:pt x="14599" y="1237"/>
                  </a:cubicBezTo>
                  <a:cubicBezTo>
                    <a:pt x="22664" y="1237"/>
                    <a:pt x="29204" y="963"/>
                    <a:pt x="29204" y="619"/>
                  </a:cubicBezTo>
                  <a:cubicBezTo>
                    <a:pt x="29204" y="280"/>
                    <a:pt x="22664" y="1"/>
                    <a:pt x="14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4"/>
            <p:cNvGrpSpPr/>
            <p:nvPr/>
          </p:nvGrpSpPr>
          <p:grpSpPr>
            <a:xfrm>
              <a:off x="435248" y="1475769"/>
              <a:ext cx="2788976" cy="3251253"/>
              <a:chOff x="457208" y="1129894"/>
              <a:chExt cx="2921618" cy="3405880"/>
            </a:xfrm>
          </p:grpSpPr>
          <p:sp>
            <p:nvSpPr>
              <p:cNvPr id="222" name="Google Shape;222;p14"/>
              <p:cNvSpPr/>
              <p:nvPr/>
            </p:nvSpPr>
            <p:spPr>
              <a:xfrm>
                <a:off x="457208" y="1680852"/>
                <a:ext cx="2416329" cy="2854922"/>
              </a:xfrm>
              <a:custGeom>
                <a:avLst/>
                <a:gdLst/>
                <a:ahLst/>
                <a:cxnLst/>
                <a:rect l="l" t="t" r="r" b="b"/>
                <a:pathLst>
                  <a:path w="23161" h="27365" extrusionOk="0">
                    <a:moveTo>
                      <a:pt x="10254" y="0"/>
                    </a:moveTo>
                    <a:cubicBezTo>
                      <a:pt x="10104" y="0"/>
                      <a:pt x="9952" y="39"/>
                      <a:pt x="9813" y="119"/>
                    </a:cubicBezTo>
                    <a:lnTo>
                      <a:pt x="756" y="5347"/>
                    </a:lnTo>
                    <a:lnTo>
                      <a:pt x="538" y="4962"/>
                    </a:lnTo>
                    <a:lnTo>
                      <a:pt x="122" y="5864"/>
                    </a:lnTo>
                    <a:cubicBezTo>
                      <a:pt x="1" y="6117"/>
                      <a:pt x="31" y="6431"/>
                      <a:pt x="183" y="6694"/>
                    </a:cubicBezTo>
                    <a:lnTo>
                      <a:pt x="11859" y="26926"/>
                    </a:lnTo>
                    <a:cubicBezTo>
                      <a:pt x="12022" y="27207"/>
                      <a:pt x="12316" y="27364"/>
                      <a:pt x="12621" y="27364"/>
                    </a:cubicBezTo>
                    <a:cubicBezTo>
                      <a:pt x="12771" y="27364"/>
                      <a:pt x="12924" y="27326"/>
                      <a:pt x="13065" y="27245"/>
                    </a:cubicBezTo>
                    <a:lnTo>
                      <a:pt x="22370" y="21871"/>
                    </a:lnTo>
                    <a:cubicBezTo>
                      <a:pt x="22548" y="21769"/>
                      <a:pt x="22674" y="21622"/>
                      <a:pt x="22745" y="21450"/>
                    </a:cubicBezTo>
                    <a:lnTo>
                      <a:pt x="23161" y="20473"/>
                    </a:lnTo>
                    <a:lnTo>
                      <a:pt x="22745" y="20771"/>
                    </a:lnTo>
                    <a:cubicBezTo>
                      <a:pt x="22730" y="20736"/>
                      <a:pt x="22715" y="20701"/>
                      <a:pt x="22695" y="20670"/>
                    </a:cubicBezTo>
                    <a:lnTo>
                      <a:pt x="11013" y="438"/>
                    </a:lnTo>
                    <a:cubicBezTo>
                      <a:pt x="10851" y="157"/>
                      <a:pt x="10556" y="0"/>
                      <a:pt x="10254" y="0"/>
                    </a:cubicBezTo>
                    <a:close/>
                  </a:path>
                </a:pathLst>
              </a:custGeom>
              <a:solidFill>
                <a:srgbClr val="29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494245" y="1578819"/>
                <a:ext cx="2399428" cy="2854922"/>
              </a:xfrm>
              <a:custGeom>
                <a:avLst/>
                <a:gdLst/>
                <a:ahLst/>
                <a:cxnLst/>
                <a:rect l="l" t="t" r="r" b="b"/>
                <a:pathLst>
                  <a:path w="22999" h="27365" extrusionOk="0">
                    <a:moveTo>
                      <a:pt x="10314" y="1"/>
                    </a:moveTo>
                    <a:cubicBezTo>
                      <a:pt x="10164" y="1"/>
                      <a:pt x="10012" y="39"/>
                      <a:pt x="9873" y="120"/>
                    </a:cubicBezTo>
                    <a:lnTo>
                      <a:pt x="563" y="5494"/>
                    </a:lnTo>
                    <a:cubicBezTo>
                      <a:pt x="142" y="5737"/>
                      <a:pt x="0" y="6274"/>
                      <a:pt x="244" y="6695"/>
                    </a:cubicBezTo>
                    <a:lnTo>
                      <a:pt x="11920" y="26926"/>
                    </a:lnTo>
                    <a:cubicBezTo>
                      <a:pt x="12082" y="27208"/>
                      <a:pt x="12377" y="27364"/>
                      <a:pt x="12681" y="27364"/>
                    </a:cubicBezTo>
                    <a:cubicBezTo>
                      <a:pt x="12831" y="27364"/>
                      <a:pt x="12984" y="27326"/>
                      <a:pt x="13125" y="27246"/>
                    </a:cubicBezTo>
                    <a:lnTo>
                      <a:pt x="22431" y="21871"/>
                    </a:lnTo>
                    <a:cubicBezTo>
                      <a:pt x="22851" y="21628"/>
                      <a:pt x="22998" y="21091"/>
                      <a:pt x="22755" y="20670"/>
                    </a:cubicBezTo>
                    <a:lnTo>
                      <a:pt x="11074" y="439"/>
                    </a:lnTo>
                    <a:cubicBezTo>
                      <a:pt x="10911" y="157"/>
                      <a:pt x="10617" y="1"/>
                      <a:pt x="10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924915" y="1821382"/>
                <a:ext cx="256437" cy="150962"/>
              </a:xfrm>
              <a:custGeom>
                <a:avLst/>
                <a:gdLst/>
                <a:ahLst/>
                <a:cxnLst/>
                <a:rect l="l" t="t" r="r" b="b"/>
                <a:pathLst>
                  <a:path w="2458" h="1447" extrusionOk="0">
                    <a:moveTo>
                      <a:pt x="2408" y="1"/>
                    </a:moveTo>
                    <a:cubicBezTo>
                      <a:pt x="2401" y="1"/>
                      <a:pt x="2393" y="3"/>
                      <a:pt x="2387" y="8"/>
                    </a:cubicBezTo>
                    <a:lnTo>
                      <a:pt x="31" y="1366"/>
                    </a:lnTo>
                    <a:cubicBezTo>
                      <a:pt x="11" y="1381"/>
                      <a:pt x="1" y="1406"/>
                      <a:pt x="16" y="1427"/>
                    </a:cubicBezTo>
                    <a:cubicBezTo>
                      <a:pt x="21" y="1442"/>
                      <a:pt x="36" y="1447"/>
                      <a:pt x="51" y="1447"/>
                    </a:cubicBezTo>
                    <a:cubicBezTo>
                      <a:pt x="57" y="1447"/>
                      <a:pt x="67" y="1447"/>
                      <a:pt x="72" y="1442"/>
                    </a:cubicBezTo>
                    <a:lnTo>
                      <a:pt x="2432" y="79"/>
                    </a:lnTo>
                    <a:cubicBezTo>
                      <a:pt x="2453" y="69"/>
                      <a:pt x="2458" y="44"/>
                      <a:pt x="2447" y="23"/>
                    </a:cubicBezTo>
                    <a:cubicBezTo>
                      <a:pt x="2437" y="10"/>
                      <a:pt x="2423" y="1"/>
                      <a:pt x="2408" y="1"/>
                    </a:cubicBezTo>
                    <a:close/>
                  </a:path>
                </a:pathLst>
              </a:custGeom>
              <a:solidFill>
                <a:srgbClr val="F7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539106" y="1632965"/>
                <a:ext cx="2279973" cy="2696449"/>
              </a:xfrm>
              <a:custGeom>
                <a:avLst/>
                <a:gdLst/>
                <a:ahLst/>
                <a:cxnLst/>
                <a:rect l="l" t="t" r="r" b="b"/>
                <a:pathLst>
                  <a:path w="21854" h="25846" extrusionOk="0">
                    <a:moveTo>
                      <a:pt x="10043" y="1"/>
                    </a:moveTo>
                    <a:cubicBezTo>
                      <a:pt x="9934" y="1"/>
                      <a:pt x="9823" y="28"/>
                      <a:pt x="9722" y="87"/>
                    </a:cubicBezTo>
                    <a:lnTo>
                      <a:pt x="411" y="5461"/>
                    </a:lnTo>
                    <a:cubicBezTo>
                      <a:pt x="107" y="5634"/>
                      <a:pt x="1" y="6029"/>
                      <a:pt x="178" y="6333"/>
                    </a:cubicBezTo>
                    <a:lnTo>
                      <a:pt x="11257" y="25526"/>
                    </a:lnTo>
                    <a:cubicBezTo>
                      <a:pt x="11376" y="25730"/>
                      <a:pt x="11593" y="25845"/>
                      <a:pt x="11815" y="25845"/>
                    </a:cubicBezTo>
                    <a:cubicBezTo>
                      <a:pt x="11923" y="25845"/>
                      <a:pt x="12033" y="25817"/>
                      <a:pt x="12133" y="25759"/>
                    </a:cubicBezTo>
                    <a:lnTo>
                      <a:pt x="21444" y="20385"/>
                    </a:lnTo>
                    <a:cubicBezTo>
                      <a:pt x="21748" y="20207"/>
                      <a:pt x="21854" y="19812"/>
                      <a:pt x="21677" y="19508"/>
                    </a:cubicBezTo>
                    <a:lnTo>
                      <a:pt x="10598" y="320"/>
                    </a:lnTo>
                    <a:cubicBezTo>
                      <a:pt x="10479" y="116"/>
                      <a:pt x="10264" y="1"/>
                      <a:pt x="10043" y="1"/>
                    </a:cubicBezTo>
                    <a:close/>
                  </a:path>
                </a:pathLst>
              </a:custGeom>
              <a:solidFill>
                <a:srgbClr val="B1E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1725117" y="3759070"/>
                <a:ext cx="970350" cy="570045"/>
              </a:xfrm>
              <a:custGeom>
                <a:avLst/>
                <a:gdLst/>
                <a:ahLst/>
                <a:cxnLst/>
                <a:rect l="l" t="t" r="r" b="b"/>
                <a:pathLst>
                  <a:path w="9301" h="5464" extrusionOk="0">
                    <a:moveTo>
                      <a:pt x="7365" y="0"/>
                    </a:moveTo>
                    <a:lnTo>
                      <a:pt x="243" y="836"/>
                    </a:lnTo>
                    <a:cubicBezTo>
                      <a:pt x="0" y="2999"/>
                      <a:pt x="203" y="4661"/>
                      <a:pt x="345" y="5456"/>
                    </a:cubicBezTo>
                    <a:cubicBezTo>
                      <a:pt x="379" y="5461"/>
                      <a:pt x="413" y="5463"/>
                      <a:pt x="447" y="5463"/>
                    </a:cubicBezTo>
                    <a:cubicBezTo>
                      <a:pt x="556" y="5463"/>
                      <a:pt x="665" y="5438"/>
                      <a:pt x="765" y="5380"/>
                    </a:cubicBezTo>
                    <a:lnTo>
                      <a:pt x="9301" y="451"/>
                    </a:lnTo>
                    <a:lnTo>
                      <a:pt x="73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694556" y="2667797"/>
                <a:ext cx="1659538" cy="1621458"/>
              </a:xfrm>
              <a:custGeom>
                <a:avLst/>
                <a:gdLst/>
                <a:ahLst/>
                <a:cxnLst/>
                <a:rect l="l" t="t" r="r" b="b"/>
                <a:pathLst>
                  <a:path w="15907" h="15542" extrusionOk="0">
                    <a:moveTo>
                      <a:pt x="102" y="0"/>
                    </a:moveTo>
                    <a:cubicBezTo>
                      <a:pt x="88" y="0"/>
                      <a:pt x="74" y="4"/>
                      <a:pt x="61" y="10"/>
                    </a:cubicBezTo>
                    <a:cubicBezTo>
                      <a:pt x="15" y="36"/>
                      <a:pt x="0" y="91"/>
                      <a:pt x="26" y="132"/>
                    </a:cubicBezTo>
                    <a:lnTo>
                      <a:pt x="796" y="1464"/>
                    </a:lnTo>
                    <a:cubicBezTo>
                      <a:pt x="812" y="1491"/>
                      <a:pt x="841" y="1507"/>
                      <a:pt x="871" y="1507"/>
                    </a:cubicBezTo>
                    <a:cubicBezTo>
                      <a:pt x="886" y="1507"/>
                      <a:pt x="902" y="1503"/>
                      <a:pt x="917" y="1494"/>
                    </a:cubicBezTo>
                    <a:cubicBezTo>
                      <a:pt x="958" y="1469"/>
                      <a:pt x="973" y="1418"/>
                      <a:pt x="947" y="1378"/>
                    </a:cubicBezTo>
                    <a:lnTo>
                      <a:pt x="178" y="46"/>
                    </a:lnTo>
                    <a:cubicBezTo>
                      <a:pt x="160" y="15"/>
                      <a:pt x="132" y="0"/>
                      <a:pt x="102" y="0"/>
                    </a:cubicBezTo>
                    <a:close/>
                    <a:moveTo>
                      <a:pt x="1167" y="1844"/>
                    </a:moveTo>
                    <a:cubicBezTo>
                      <a:pt x="1153" y="1844"/>
                      <a:pt x="1138" y="1847"/>
                      <a:pt x="1125" y="1854"/>
                    </a:cubicBezTo>
                    <a:cubicBezTo>
                      <a:pt x="1079" y="1879"/>
                      <a:pt x="1069" y="1935"/>
                      <a:pt x="1089" y="1976"/>
                    </a:cubicBezTo>
                    <a:lnTo>
                      <a:pt x="1859" y="3308"/>
                    </a:lnTo>
                    <a:cubicBezTo>
                      <a:pt x="1876" y="3335"/>
                      <a:pt x="1904" y="3351"/>
                      <a:pt x="1935" y="3351"/>
                    </a:cubicBezTo>
                    <a:cubicBezTo>
                      <a:pt x="1950" y="3351"/>
                      <a:pt x="1966" y="3347"/>
                      <a:pt x="1981" y="3338"/>
                    </a:cubicBezTo>
                    <a:cubicBezTo>
                      <a:pt x="2021" y="3313"/>
                      <a:pt x="2037" y="3262"/>
                      <a:pt x="2011" y="3222"/>
                    </a:cubicBezTo>
                    <a:lnTo>
                      <a:pt x="1241" y="1890"/>
                    </a:lnTo>
                    <a:cubicBezTo>
                      <a:pt x="1228" y="1859"/>
                      <a:pt x="1198" y="1844"/>
                      <a:pt x="1167" y="1844"/>
                    </a:cubicBezTo>
                    <a:close/>
                    <a:moveTo>
                      <a:pt x="15818" y="14460"/>
                    </a:moveTo>
                    <a:cubicBezTo>
                      <a:pt x="15805" y="14460"/>
                      <a:pt x="15792" y="14464"/>
                      <a:pt x="15780" y="14472"/>
                    </a:cubicBezTo>
                    <a:lnTo>
                      <a:pt x="14903" y="14979"/>
                    </a:lnTo>
                    <a:cubicBezTo>
                      <a:pt x="14868" y="14999"/>
                      <a:pt x="14853" y="15045"/>
                      <a:pt x="14873" y="15080"/>
                    </a:cubicBezTo>
                    <a:cubicBezTo>
                      <a:pt x="14886" y="15107"/>
                      <a:pt x="14913" y="15121"/>
                      <a:pt x="14940" y="15121"/>
                    </a:cubicBezTo>
                    <a:cubicBezTo>
                      <a:pt x="14954" y="15121"/>
                      <a:pt x="14967" y="15117"/>
                      <a:pt x="14979" y="15111"/>
                    </a:cubicBezTo>
                    <a:lnTo>
                      <a:pt x="15856" y="14604"/>
                    </a:lnTo>
                    <a:cubicBezTo>
                      <a:pt x="15891" y="14584"/>
                      <a:pt x="15906" y="14538"/>
                      <a:pt x="15886" y="14498"/>
                    </a:cubicBezTo>
                    <a:cubicBezTo>
                      <a:pt x="15869" y="14474"/>
                      <a:pt x="15844" y="14460"/>
                      <a:pt x="15818" y="14460"/>
                    </a:cubicBezTo>
                    <a:close/>
                    <a:moveTo>
                      <a:pt x="14355" y="15325"/>
                    </a:moveTo>
                    <a:cubicBezTo>
                      <a:pt x="14321" y="15325"/>
                      <a:pt x="14275" y="15338"/>
                      <a:pt x="14229" y="15364"/>
                    </a:cubicBezTo>
                    <a:cubicBezTo>
                      <a:pt x="14148" y="15409"/>
                      <a:pt x="14103" y="15480"/>
                      <a:pt x="14123" y="15516"/>
                    </a:cubicBezTo>
                    <a:cubicBezTo>
                      <a:pt x="14132" y="15533"/>
                      <a:pt x="14152" y="15541"/>
                      <a:pt x="14178" y="15541"/>
                    </a:cubicBezTo>
                    <a:cubicBezTo>
                      <a:pt x="14213" y="15541"/>
                      <a:pt x="14259" y="15527"/>
                      <a:pt x="14305" y="15501"/>
                    </a:cubicBezTo>
                    <a:cubicBezTo>
                      <a:pt x="14386" y="15455"/>
                      <a:pt x="14437" y="15384"/>
                      <a:pt x="14412" y="15349"/>
                    </a:cubicBezTo>
                    <a:cubicBezTo>
                      <a:pt x="14403" y="15333"/>
                      <a:pt x="14382" y="15325"/>
                      <a:pt x="14355" y="153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1750469" y="2157215"/>
                <a:ext cx="43400" cy="42983"/>
              </a:xfrm>
              <a:custGeom>
                <a:avLst/>
                <a:gdLst/>
                <a:ahLst/>
                <a:cxnLst/>
                <a:rect l="l" t="t" r="r" b="b"/>
                <a:pathLst>
                  <a:path w="416" h="412" extrusionOk="0">
                    <a:moveTo>
                      <a:pt x="416" y="1"/>
                    </a:moveTo>
                    <a:lnTo>
                      <a:pt x="416" y="1"/>
                    </a:lnTo>
                    <a:cubicBezTo>
                      <a:pt x="416" y="1"/>
                      <a:pt x="259" y="56"/>
                      <a:pt x="0" y="107"/>
                    </a:cubicBezTo>
                    <a:cubicBezTo>
                      <a:pt x="15" y="295"/>
                      <a:pt x="5" y="411"/>
                      <a:pt x="5" y="411"/>
                    </a:cubicBezTo>
                    <a:lnTo>
                      <a:pt x="416" y="1"/>
                    </a:lnTo>
                    <a:close/>
                  </a:path>
                </a:pathLst>
              </a:custGeom>
              <a:solidFill>
                <a:srgbClr val="2F2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1368104" y="1902028"/>
                <a:ext cx="371823" cy="412511"/>
              </a:xfrm>
              <a:custGeom>
                <a:avLst/>
                <a:gdLst/>
                <a:ahLst/>
                <a:cxnLst/>
                <a:rect l="l" t="t" r="r" b="b"/>
                <a:pathLst>
                  <a:path w="3564" h="3954" extrusionOk="0">
                    <a:moveTo>
                      <a:pt x="1635" y="0"/>
                    </a:moveTo>
                    <a:cubicBezTo>
                      <a:pt x="681" y="0"/>
                      <a:pt x="0" y="1226"/>
                      <a:pt x="1046" y="1991"/>
                    </a:cubicBezTo>
                    <a:cubicBezTo>
                      <a:pt x="1604" y="2396"/>
                      <a:pt x="2186" y="2558"/>
                      <a:pt x="2693" y="2599"/>
                    </a:cubicBezTo>
                    <a:cubicBezTo>
                      <a:pt x="1983" y="2822"/>
                      <a:pt x="955" y="3237"/>
                      <a:pt x="1097" y="3759"/>
                    </a:cubicBezTo>
                    <a:cubicBezTo>
                      <a:pt x="1134" y="3896"/>
                      <a:pt x="1225" y="3953"/>
                      <a:pt x="1351" y="3953"/>
                    </a:cubicBezTo>
                    <a:cubicBezTo>
                      <a:pt x="1802" y="3953"/>
                      <a:pt x="2694" y="3230"/>
                      <a:pt x="3113" y="2862"/>
                    </a:cubicBezTo>
                    <a:cubicBezTo>
                      <a:pt x="3159" y="2518"/>
                      <a:pt x="3331" y="2244"/>
                      <a:pt x="3564" y="2006"/>
                    </a:cubicBezTo>
                    <a:cubicBezTo>
                      <a:pt x="3437" y="1530"/>
                      <a:pt x="3149" y="922"/>
                      <a:pt x="2520" y="370"/>
                    </a:cubicBezTo>
                    <a:cubicBezTo>
                      <a:pt x="2227" y="109"/>
                      <a:pt x="1919" y="0"/>
                      <a:pt x="1635" y="0"/>
                    </a:cubicBezTo>
                    <a:close/>
                  </a:path>
                </a:pathLst>
              </a:custGeom>
              <a:solidFill>
                <a:srgbClr val="29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1245726" y="1985073"/>
                <a:ext cx="1142699" cy="1360326"/>
              </a:xfrm>
              <a:custGeom>
                <a:avLst/>
                <a:gdLst/>
                <a:ahLst/>
                <a:cxnLst/>
                <a:rect l="l" t="t" r="r" b="b"/>
                <a:pathLst>
                  <a:path w="10953" h="13039" extrusionOk="0">
                    <a:moveTo>
                      <a:pt x="7113" y="1"/>
                    </a:moveTo>
                    <a:cubicBezTo>
                      <a:pt x="6120" y="1"/>
                      <a:pt x="5129" y="488"/>
                      <a:pt x="4550" y="1296"/>
                    </a:cubicBezTo>
                    <a:cubicBezTo>
                      <a:pt x="4154" y="1843"/>
                      <a:pt x="3947" y="2507"/>
                      <a:pt x="3617" y="3094"/>
                    </a:cubicBezTo>
                    <a:cubicBezTo>
                      <a:pt x="3293" y="3662"/>
                      <a:pt x="2853" y="4158"/>
                      <a:pt x="2326" y="4543"/>
                    </a:cubicBezTo>
                    <a:cubicBezTo>
                      <a:pt x="2062" y="4741"/>
                      <a:pt x="1758" y="4857"/>
                      <a:pt x="1495" y="5035"/>
                    </a:cubicBezTo>
                    <a:cubicBezTo>
                      <a:pt x="1237" y="5212"/>
                      <a:pt x="993" y="5480"/>
                      <a:pt x="801" y="5729"/>
                    </a:cubicBezTo>
                    <a:cubicBezTo>
                      <a:pt x="360" y="6291"/>
                      <a:pt x="97" y="7030"/>
                      <a:pt x="229" y="7734"/>
                    </a:cubicBezTo>
                    <a:cubicBezTo>
                      <a:pt x="345" y="8388"/>
                      <a:pt x="786" y="8970"/>
                      <a:pt x="796" y="9634"/>
                    </a:cubicBezTo>
                    <a:cubicBezTo>
                      <a:pt x="806" y="10176"/>
                      <a:pt x="527" y="10672"/>
                      <a:pt x="330" y="11174"/>
                    </a:cubicBezTo>
                    <a:cubicBezTo>
                      <a:pt x="132" y="11681"/>
                      <a:pt x="1" y="12258"/>
                      <a:pt x="299" y="12709"/>
                    </a:cubicBezTo>
                    <a:lnTo>
                      <a:pt x="4550" y="13038"/>
                    </a:lnTo>
                    <a:lnTo>
                      <a:pt x="10952" y="8292"/>
                    </a:lnTo>
                    <a:cubicBezTo>
                      <a:pt x="10329" y="7162"/>
                      <a:pt x="10162" y="5835"/>
                      <a:pt x="10188" y="4543"/>
                    </a:cubicBezTo>
                    <a:cubicBezTo>
                      <a:pt x="10203" y="3788"/>
                      <a:pt x="10274" y="3013"/>
                      <a:pt x="10071" y="2284"/>
                    </a:cubicBezTo>
                    <a:cubicBezTo>
                      <a:pt x="9762" y="1159"/>
                      <a:pt x="8769" y="253"/>
                      <a:pt x="7624" y="45"/>
                    </a:cubicBezTo>
                    <a:cubicBezTo>
                      <a:pt x="7455" y="15"/>
                      <a:pt x="7284" y="1"/>
                      <a:pt x="7113" y="1"/>
                    </a:cubicBezTo>
                    <a:close/>
                  </a:path>
                </a:pathLst>
              </a:custGeom>
              <a:solidFill>
                <a:srgbClr val="29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1583439" y="2724865"/>
                <a:ext cx="910153" cy="1121521"/>
              </a:xfrm>
              <a:custGeom>
                <a:avLst/>
                <a:gdLst/>
                <a:ahLst/>
                <a:cxnLst/>
                <a:rect l="l" t="t" r="r" b="b"/>
                <a:pathLst>
                  <a:path w="8724" h="10750" extrusionOk="0">
                    <a:moveTo>
                      <a:pt x="5821" y="0"/>
                    </a:moveTo>
                    <a:lnTo>
                      <a:pt x="2098" y="15"/>
                    </a:lnTo>
                    <a:lnTo>
                      <a:pt x="1" y="567"/>
                    </a:lnTo>
                    <a:cubicBezTo>
                      <a:pt x="1" y="1874"/>
                      <a:pt x="1601" y="10749"/>
                      <a:pt x="1601" y="10749"/>
                    </a:cubicBezTo>
                    <a:lnTo>
                      <a:pt x="8723" y="9913"/>
                    </a:lnTo>
                    <a:cubicBezTo>
                      <a:pt x="8723" y="9913"/>
                      <a:pt x="7791" y="2791"/>
                      <a:pt x="7280" y="167"/>
                    </a:cubicBezTo>
                    <a:lnTo>
                      <a:pt x="5821" y="0"/>
                    </a:lnTo>
                    <a:close/>
                  </a:path>
                </a:pathLst>
              </a:custGeom>
              <a:solidFill>
                <a:srgbClr val="235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1802216" y="2701599"/>
                <a:ext cx="388516" cy="176731"/>
              </a:xfrm>
              <a:custGeom>
                <a:avLst/>
                <a:gdLst/>
                <a:ahLst/>
                <a:cxnLst/>
                <a:rect l="l" t="t" r="r" b="b"/>
                <a:pathLst>
                  <a:path w="3724" h="1694" extrusionOk="0">
                    <a:moveTo>
                      <a:pt x="973" y="0"/>
                    </a:moveTo>
                    <a:lnTo>
                      <a:pt x="1" y="238"/>
                    </a:lnTo>
                    <a:cubicBezTo>
                      <a:pt x="1" y="238"/>
                      <a:pt x="1611" y="1694"/>
                      <a:pt x="2576" y="1694"/>
                    </a:cubicBezTo>
                    <a:cubicBezTo>
                      <a:pt x="2656" y="1694"/>
                      <a:pt x="2732" y="1684"/>
                      <a:pt x="2802" y="1662"/>
                    </a:cubicBezTo>
                    <a:cubicBezTo>
                      <a:pt x="3714" y="1378"/>
                      <a:pt x="3724" y="223"/>
                      <a:pt x="3724" y="223"/>
                    </a:cubicBezTo>
                    <a:lnTo>
                      <a:pt x="3005" y="157"/>
                    </a:lnTo>
                    <a:lnTo>
                      <a:pt x="973" y="0"/>
                    </a:lnTo>
                    <a:close/>
                  </a:path>
                </a:pathLst>
              </a:custGeom>
              <a:solidFill>
                <a:srgbClr val="235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1662207" y="2018771"/>
                <a:ext cx="622105" cy="844948"/>
              </a:xfrm>
              <a:custGeom>
                <a:avLst/>
                <a:gdLst/>
                <a:ahLst/>
                <a:cxnLst/>
                <a:rect l="l" t="t" r="r" b="b"/>
                <a:pathLst>
                  <a:path w="5963" h="8099" extrusionOk="0">
                    <a:moveTo>
                      <a:pt x="3166" y="0"/>
                    </a:moveTo>
                    <a:cubicBezTo>
                      <a:pt x="2997" y="0"/>
                      <a:pt x="2816" y="21"/>
                      <a:pt x="2624" y="66"/>
                    </a:cubicBezTo>
                    <a:cubicBezTo>
                      <a:pt x="137" y="649"/>
                      <a:pt x="1328" y="3450"/>
                      <a:pt x="1328" y="3450"/>
                    </a:cubicBezTo>
                    <a:cubicBezTo>
                      <a:pt x="1176" y="3347"/>
                      <a:pt x="986" y="3294"/>
                      <a:pt x="802" y="3294"/>
                    </a:cubicBezTo>
                    <a:cubicBezTo>
                      <a:pt x="387" y="3294"/>
                      <a:pt x="0" y="3561"/>
                      <a:pt x="137" y="4129"/>
                    </a:cubicBezTo>
                    <a:cubicBezTo>
                      <a:pt x="236" y="4548"/>
                      <a:pt x="517" y="4663"/>
                      <a:pt x="793" y="4663"/>
                    </a:cubicBezTo>
                    <a:cubicBezTo>
                      <a:pt x="1124" y="4663"/>
                      <a:pt x="1449" y="4499"/>
                      <a:pt x="1449" y="4499"/>
                    </a:cubicBezTo>
                    <a:lnTo>
                      <a:pt x="2133" y="6591"/>
                    </a:lnTo>
                    <a:cubicBezTo>
                      <a:pt x="2133" y="6591"/>
                      <a:pt x="2482" y="8099"/>
                      <a:pt x="3577" y="8099"/>
                    </a:cubicBezTo>
                    <a:cubicBezTo>
                      <a:pt x="3670" y="8099"/>
                      <a:pt x="3767" y="8088"/>
                      <a:pt x="3870" y="8065"/>
                    </a:cubicBezTo>
                    <a:cubicBezTo>
                      <a:pt x="4605" y="7903"/>
                      <a:pt x="4438" y="7153"/>
                      <a:pt x="4438" y="7153"/>
                    </a:cubicBezTo>
                    <a:lnTo>
                      <a:pt x="4255" y="6262"/>
                    </a:lnTo>
                    <a:cubicBezTo>
                      <a:pt x="5005" y="6079"/>
                      <a:pt x="5963" y="5228"/>
                      <a:pt x="5740" y="3759"/>
                    </a:cubicBezTo>
                    <a:cubicBezTo>
                      <a:pt x="5623" y="2993"/>
                      <a:pt x="5187" y="0"/>
                      <a:pt x="3166" y="0"/>
                    </a:cubicBezTo>
                    <a:close/>
                  </a:path>
                </a:pathLst>
              </a:custGeom>
              <a:solidFill>
                <a:srgbClr val="F79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1706547" y="2398943"/>
                <a:ext cx="88365" cy="50599"/>
              </a:xfrm>
              <a:custGeom>
                <a:avLst/>
                <a:gdLst/>
                <a:ahLst/>
                <a:cxnLst/>
                <a:rect l="l" t="t" r="r" b="b"/>
                <a:pathLst>
                  <a:path w="847" h="485" extrusionOk="0">
                    <a:moveTo>
                      <a:pt x="328" y="0"/>
                    </a:moveTo>
                    <a:cubicBezTo>
                      <a:pt x="228" y="0"/>
                      <a:pt x="126" y="28"/>
                      <a:pt x="41" y="80"/>
                    </a:cubicBezTo>
                    <a:cubicBezTo>
                      <a:pt x="11" y="100"/>
                      <a:pt x="1" y="141"/>
                      <a:pt x="21" y="166"/>
                    </a:cubicBezTo>
                    <a:cubicBezTo>
                      <a:pt x="34" y="185"/>
                      <a:pt x="54" y="197"/>
                      <a:pt x="74" y="197"/>
                    </a:cubicBezTo>
                    <a:cubicBezTo>
                      <a:pt x="85" y="197"/>
                      <a:pt x="96" y="193"/>
                      <a:pt x="107" y="186"/>
                    </a:cubicBezTo>
                    <a:cubicBezTo>
                      <a:pt x="174" y="147"/>
                      <a:pt x="249" y="126"/>
                      <a:pt x="325" y="126"/>
                    </a:cubicBezTo>
                    <a:cubicBezTo>
                      <a:pt x="376" y="126"/>
                      <a:pt x="428" y="135"/>
                      <a:pt x="477" y="156"/>
                    </a:cubicBezTo>
                    <a:cubicBezTo>
                      <a:pt x="593" y="206"/>
                      <a:pt x="685" y="313"/>
                      <a:pt x="715" y="439"/>
                    </a:cubicBezTo>
                    <a:cubicBezTo>
                      <a:pt x="720" y="470"/>
                      <a:pt x="745" y="485"/>
                      <a:pt x="776" y="485"/>
                    </a:cubicBezTo>
                    <a:lnTo>
                      <a:pt x="791" y="485"/>
                    </a:lnTo>
                    <a:cubicBezTo>
                      <a:pt x="821" y="480"/>
                      <a:pt x="847" y="444"/>
                      <a:pt x="837" y="409"/>
                    </a:cubicBezTo>
                    <a:cubicBezTo>
                      <a:pt x="801" y="247"/>
                      <a:pt x="680" y="105"/>
                      <a:pt x="523" y="39"/>
                    </a:cubicBezTo>
                    <a:cubicBezTo>
                      <a:pt x="462" y="13"/>
                      <a:pt x="395" y="0"/>
                      <a:pt x="328" y="0"/>
                    </a:cubicBezTo>
                    <a:close/>
                  </a:path>
                </a:pathLst>
              </a:custGeom>
              <a:solidFill>
                <a:srgbClr val="2F2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1609312" y="2003956"/>
                <a:ext cx="622731" cy="702437"/>
              </a:xfrm>
              <a:custGeom>
                <a:avLst/>
                <a:gdLst/>
                <a:ahLst/>
                <a:cxnLst/>
                <a:rect l="l" t="t" r="r" b="b"/>
                <a:pathLst>
                  <a:path w="5969" h="6733" extrusionOk="0">
                    <a:moveTo>
                      <a:pt x="3648" y="1"/>
                    </a:moveTo>
                    <a:cubicBezTo>
                      <a:pt x="3498" y="1"/>
                      <a:pt x="3341" y="17"/>
                      <a:pt x="3177" y="51"/>
                    </a:cubicBezTo>
                    <a:cubicBezTo>
                      <a:pt x="1384" y="431"/>
                      <a:pt x="1237" y="2067"/>
                      <a:pt x="1237" y="2067"/>
                    </a:cubicBezTo>
                    <a:cubicBezTo>
                      <a:pt x="1237" y="2067"/>
                      <a:pt x="1" y="3592"/>
                      <a:pt x="487" y="4575"/>
                    </a:cubicBezTo>
                    <a:cubicBezTo>
                      <a:pt x="978" y="5558"/>
                      <a:pt x="2640" y="6733"/>
                      <a:pt x="2640" y="6733"/>
                    </a:cubicBezTo>
                    <a:cubicBezTo>
                      <a:pt x="2772" y="4848"/>
                      <a:pt x="2447" y="3136"/>
                      <a:pt x="2447" y="3136"/>
                    </a:cubicBezTo>
                    <a:cubicBezTo>
                      <a:pt x="2447" y="3136"/>
                      <a:pt x="3217" y="2726"/>
                      <a:pt x="3182" y="1698"/>
                    </a:cubicBezTo>
                    <a:lnTo>
                      <a:pt x="3182" y="1698"/>
                    </a:lnTo>
                    <a:cubicBezTo>
                      <a:pt x="3182" y="1698"/>
                      <a:pt x="3725" y="1820"/>
                      <a:pt x="4420" y="1820"/>
                    </a:cubicBezTo>
                    <a:cubicBezTo>
                      <a:pt x="4907" y="1820"/>
                      <a:pt x="5467" y="1760"/>
                      <a:pt x="5968" y="1556"/>
                    </a:cubicBezTo>
                    <a:cubicBezTo>
                      <a:pt x="5968" y="1556"/>
                      <a:pt x="5140" y="1"/>
                      <a:pt x="3648" y="1"/>
                    </a:cubicBezTo>
                    <a:close/>
                  </a:path>
                </a:pathLst>
              </a:custGeom>
              <a:solidFill>
                <a:srgbClr val="29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804415" y="1396662"/>
                <a:ext cx="381734" cy="388098"/>
              </a:xfrm>
              <a:custGeom>
                <a:avLst/>
                <a:gdLst/>
                <a:ahLst/>
                <a:cxnLst/>
                <a:rect l="l" t="t" r="r" b="b"/>
                <a:pathLst>
                  <a:path w="3659" h="3720" extrusionOk="0">
                    <a:moveTo>
                      <a:pt x="1214" y="1"/>
                    </a:moveTo>
                    <a:cubicBezTo>
                      <a:pt x="1211" y="1"/>
                      <a:pt x="1209" y="1"/>
                      <a:pt x="1206" y="1"/>
                    </a:cubicBezTo>
                    <a:cubicBezTo>
                      <a:pt x="999" y="32"/>
                      <a:pt x="1612" y="1359"/>
                      <a:pt x="1612" y="1359"/>
                    </a:cubicBezTo>
                    <a:cubicBezTo>
                      <a:pt x="1612" y="1359"/>
                      <a:pt x="749" y="117"/>
                      <a:pt x="551" y="117"/>
                    </a:cubicBezTo>
                    <a:cubicBezTo>
                      <a:pt x="548" y="117"/>
                      <a:pt x="545" y="117"/>
                      <a:pt x="543" y="118"/>
                    </a:cubicBezTo>
                    <a:cubicBezTo>
                      <a:pt x="355" y="153"/>
                      <a:pt x="1095" y="1445"/>
                      <a:pt x="1095" y="1445"/>
                    </a:cubicBezTo>
                    <a:cubicBezTo>
                      <a:pt x="1095" y="1445"/>
                      <a:pt x="418" y="476"/>
                      <a:pt x="204" y="476"/>
                    </a:cubicBezTo>
                    <a:cubicBezTo>
                      <a:pt x="195" y="476"/>
                      <a:pt x="186" y="478"/>
                      <a:pt x="178" y="483"/>
                    </a:cubicBezTo>
                    <a:cubicBezTo>
                      <a:pt x="1" y="574"/>
                      <a:pt x="1713" y="3720"/>
                      <a:pt x="1713" y="3720"/>
                    </a:cubicBezTo>
                    <a:lnTo>
                      <a:pt x="3131" y="3259"/>
                    </a:lnTo>
                    <a:cubicBezTo>
                      <a:pt x="3131" y="3259"/>
                      <a:pt x="3192" y="2863"/>
                      <a:pt x="3258" y="2473"/>
                    </a:cubicBezTo>
                    <a:cubicBezTo>
                      <a:pt x="3329" y="2083"/>
                      <a:pt x="3658" y="1166"/>
                      <a:pt x="3476" y="1040"/>
                    </a:cubicBezTo>
                    <a:cubicBezTo>
                      <a:pt x="3466" y="1033"/>
                      <a:pt x="3455" y="1030"/>
                      <a:pt x="3443" y="1030"/>
                    </a:cubicBezTo>
                    <a:cubicBezTo>
                      <a:pt x="3245" y="1030"/>
                      <a:pt x="2838" y="2002"/>
                      <a:pt x="2838" y="2002"/>
                    </a:cubicBezTo>
                    <a:cubicBezTo>
                      <a:pt x="2838" y="2002"/>
                      <a:pt x="2235" y="27"/>
                      <a:pt x="1992" y="6"/>
                    </a:cubicBezTo>
                    <a:cubicBezTo>
                      <a:pt x="1988" y="6"/>
                      <a:pt x="1985" y="6"/>
                      <a:pt x="1982" y="6"/>
                    </a:cubicBezTo>
                    <a:cubicBezTo>
                      <a:pt x="1707" y="6"/>
                      <a:pt x="2108" y="1303"/>
                      <a:pt x="2108" y="1303"/>
                    </a:cubicBezTo>
                    <a:cubicBezTo>
                      <a:pt x="2108" y="1303"/>
                      <a:pt x="1425" y="1"/>
                      <a:pt x="1214" y="1"/>
                    </a:cubicBezTo>
                    <a:close/>
                  </a:path>
                </a:pathLst>
              </a:custGeom>
              <a:solidFill>
                <a:srgbClr val="F79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836131" y="1736563"/>
                <a:ext cx="1048596" cy="1370446"/>
              </a:xfrm>
              <a:custGeom>
                <a:avLst/>
                <a:gdLst/>
                <a:ahLst/>
                <a:cxnLst/>
                <a:rect l="l" t="t" r="r" b="b"/>
                <a:pathLst>
                  <a:path w="10051" h="13136" extrusionOk="0">
                    <a:moveTo>
                      <a:pt x="669" y="1"/>
                    </a:moveTo>
                    <a:cubicBezTo>
                      <a:pt x="669" y="1"/>
                      <a:pt x="1" y="9828"/>
                      <a:pt x="583" y="10466"/>
                    </a:cubicBezTo>
                    <a:cubicBezTo>
                      <a:pt x="1166" y="11104"/>
                      <a:pt x="7837" y="13136"/>
                      <a:pt x="7837" y="13136"/>
                    </a:cubicBezTo>
                    <a:lnTo>
                      <a:pt x="10051" y="9296"/>
                    </a:lnTo>
                    <a:lnTo>
                      <a:pt x="3597" y="8587"/>
                    </a:lnTo>
                    <a:lnTo>
                      <a:pt x="3466" y="1"/>
                    </a:lnTo>
                    <a:close/>
                  </a:path>
                </a:pathLst>
              </a:custGeom>
              <a:solidFill>
                <a:srgbClr val="235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2581762" y="2506088"/>
                <a:ext cx="300776" cy="312357"/>
              </a:xfrm>
              <a:custGeom>
                <a:avLst/>
                <a:gdLst/>
                <a:ahLst/>
                <a:cxnLst/>
                <a:rect l="l" t="t" r="r" b="b"/>
                <a:pathLst>
                  <a:path w="2883" h="2994" extrusionOk="0">
                    <a:moveTo>
                      <a:pt x="217" y="1"/>
                    </a:moveTo>
                    <a:cubicBezTo>
                      <a:pt x="153" y="1"/>
                      <a:pt x="104" y="24"/>
                      <a:pt x="81" y="71"/>
                    </a:cubicBezTo>
                    <a:cubicBezTo>
                      <a:pt x="0" y="233"/>
                      <a:pt x="370" y="755"/>
                      <a:pt x="527" y="1104"/>
                    </a:cubicBezTo>
                    <a:cubicBezTo>
                      <a:pt x="679" y="1454"/>
                      <a:pt x="1145" y="2994"/>
                      <a:pt x="1145" y="2994"/>
                    </a:cubicBezTo>
                    <a:lnTo>
                      <a:pt x="2883" y="2594"/>
                    </a:lnTo>
                    <a:lnTo>
                      <a:pt x="2761" y="1525"/>
                    </a:lnTo>
                    <a:lnTo>
                      <a:pt x="806" y="436"/>
                    </a:lnTo>
                    <a:cubicBezTo>
                      <a:pt x="638" y="152"/>
                      <a:pt x="379" y="1"/>
                      <a:pt x="217" y="1"/>
                    </a:cubicBezTo>
                    <a:close/>
                  </a:path>
                </a:pathLst>
              </a:custGeom>
              <a:solidFill>
                <a:srgbClr val="F79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2342849" y="2742287"/>
                <a:ext cx="868944" cy="925489"/>
              </a:xfrm>
              <a:custGeom>
                <a:avLst/>
                <a:gdLst/>
                <a:ahLst/>
                <a:cxnLst/>
                <a:rect l="l" t="t" r="r" b="b"/>
                <a:pathLst>
                  <a:path w="8329" h="8871" extrusionOk="0">
                    <a:moveTo>
                      <a:pt x="1" y="0"/>
                    </a:moveTo>
                    <a:lnTo>
                      <a:pt x="1" y="4397"/>
                    </a:lnTo>
                    <a:cubicBezTo>
                      <a:pt x="1" y="4397"/>
                      <a:pt x="3143" y="8871"/>
                      <a:pt x="5353" y="8871"/>
                    </a:cubicBezTo>
                    <a:cubicBezTo>
                      <a:pt x="5653" y="8871"/>
                      <a:pt x="5936" y="8789"/>
                      <a:pt x="6191" y="8602"/>
                    </a:cubicBezTo>
                    <a:cubicBezTo>
                      <a:pt x="8329" y="7036"/>
                      <a:pt x="5644" y="107"/>
                      <a:pt x="5644" y="107"/>
                    </a:cubicBezTo>
                    <a:lnTo>
                      <a:pt x="3091" y="633"/>
                    </a:lnTo>
                    <a:lnTo>
                      <a:pt x="4256" y="4605"/>
                    </a:lnTo>
                    <a:cubicBezTo>
                      <a:pt x="4256" y="4605"/>
                      <a:pt x="1211" y="188"/>
                      <a:pt x="1" y="0"/>
                    </a:cubicBezTo>
                    <a:close/>
                  </a:path>
                </a:pathLst>
              </a:custGeom>
              <a:solidFill>
                <a:srgbClr val="235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3036219" y="2009381"/>
                <a:ext cx="254350" cy="224200"/>
              </a:xfrm>
              <a:custGeom>
                <a:avLst/>
                <a:gdLst/>
                <a:ahLst/>
                <a:cxnLst/>
                <a:rect l="l" t="t" r="r" b="b"/>
                <a:pathLst>
                  <a:path w="2438" h="2149" extrusionOk="0">
                    <a:moveTo>
                      <a:pt x="1218" y="0"/>
                    </a:moveTo>
                    <a:cubicBezTo>
                      <a:pt x="1082" y="0"/>
                      <a:pt x="945" y="26"/>
                      <a:pt x="811" y="80"/>
                    </a:cubicBezTo>
                    <a:cubicBezTo>
                      <a:pt x="259" y="308"/>
                      <a:pt x="1" y="936"/>
                      <a:pt x="229" y="1484"/>
                    </a:cubicBezTo>
                    <a:cubicBezTo>
                      <a:pt x="397" y="1897"/>
                      <a:pt x="797" y="2148"/>
                      <a:pt x="1218" y="2148"/>
                    </a:cubicBezTo>
                    <a:cubicBezTo>
                      <a:pt x="1354" y="2148"/>
                      <a:pt x="1493" y="2122"/>
                      <a:pt x="1627" y="2066"/>
                    </a:cubicBezTo>
                    <a:cubicBezTo>
                      <a:pt x="2174" y="1838"/>
                      <a:pt x="2437" y="1215"/>
                      <a:pt x="2209" y="663"/>
                    </a:cubicBezTo>
                    <a:cubicBezTo>
                      <a:pt x="2037" y="249"/>
                      <a:pt x="1638" y="0"/>
                      <a:pt x="12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2471278" y="2274062"/>
                <a:ext cx="189876" cy="193006"/>
              </a:xfrm>
              <a:custGeom>
                <a:avLst/>
                <a:gdLst/>
                <a:ahLst/>
                <a:cxnLst/>
                <a:rect l="l" t="t" r="r" b="b"/>
                <a:pathLst>
                  <a:path w="1820" h="1850" extrusionOk="0">
                    <a:moveTo>
                      <a:pt x="1171" y="0"/>
                    </a:moveTo>
                    <a:lnTo>
                      <a:pt x="1" y="765"/>
                    </a:lnTo>
                    <a:lnTo>
                      <a:pt x="452" y="1849"/>
                    </a:lnTo>
                    <a:lnTo>
                      <a:pt x="1819" y="1571"/>
                    </a:lnTo>
                    <a:lnTo>
                      <a:pt x="1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2623494" y="2413549"/>
                <a:ext cx="181947" cy="284814"/>
              </a:xfrm>
              <a:custGeom>
                <a:avLst/>
                <a:gdLst/>
                <a:ahLst/>
                <a:cxnLst/>
                <a:rect l="l" t="t" r="r" b="b"/>
                <a:pathLst>
                  <a:path w="1744" h="2730" extrusionOk="0">
                    <a:moveTo>
                      <a:pt x="1338" y="1"/>
                    </a:moveTo>
                    <a:lnTo>
                      <a:pt x="1" y="487"/>
                    </a:lnTo>
                    <a:cubicBezTo>
                      <a:pt x="1" y="487"/>
                      <a:pt x="406" y="1475"/>
                      <a:pt x="614" y="1971"/>
                    </a:cubicBezTo>
                    <a:cubicBezTo>
                      <a:pt x="785" y="2392"/>
                      <a:pt x="1012" y="2729"/>
                      <a:pt x="1299" y="2729"/>
                    </a:cubicBezTo>
                    <a:cubicBezTo>
                      <a:pt x="1351" y="2729"/>
                      <a:pt x="1404" y="2718"/>
                      <a:pt x="1460" y="2695"/>
                    </a:cubicBezTo>
                    <a:cubicBezTo>
                      <a:pt x="1743" y="2579"/>
                      <a:pt x="1622" y="2260"/>
                      <a:pt x="1475" y="1657"/>
                    </a:cubicBezTo>
                    <a:cubicBezTo>
                      <a:pt x="1333" y="1069"/>
                      <a:pt x="1338" y="1"/>
                      <a:pt x="13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2497151" y="2173072"/>
                <a:ext cx="306619" cy="312461"/>
              </a:xfrm>
              <a:custGeom>
                <a:avLst/>
                <a:gdLst/>
                <a:ahLst/>
                <a:cxnLst/>
                <a:rect l="l" t="t" r="r" b="b"/>
                <a:pathLst>
                  <a:path w="2939" h="2995" extrusionOk="0">
                    <a:moveTo>
                      <a:pt x="1895" y="1"/>
                    </a:moveTo>
                    <a:lnTo>
                      <a:pt x="1" y="1237"/>
                    </a:lnTo>
                    <a:lnTo>
                      <a:pt x="725" y="2994"/>
                    </a:lnTo>
                    <a:lnTo>
                      <a:pt x="2939" y="2539"/>
                    </a:lnTo>
                    <a:lnTo>
                      <a:pt x="1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2694855" y="1692224"/>
                <a:ext cx="683971" cy="851938"/>
              </a:xfrm>
              <a:custGeom>
                <a:avLst/>
                <a:gdLst/>
                <a:ahLst/>
                <a:cxnLst/>
                <a:rect l="l" t="t" r="r" b="b"/>
                <a:pathLst>
                  <a:path w="6556" h="8166" extrusionOk="0">
                    <a:moveTo>
                      <a:pt x="3182" y="0"/>
                    </a:moveTo>
                    <a:lnTo>
                      <a:pt x="0" y="4610"/>
                    </a:lnTo>
                    <a:lnTo>
                      <a:pt x="1044" y="7148"/>
                    </a:lnTo>
                    <a:lnTo>
                      <a:pt x="6555" y="8166"/>
                    </a:lnTo>
                    <a:lnTo>
                      <a:pt x="6555" y="8166"/>
                    </a:lnTo>
                    <a:lnTo>
                      <a:pt x="31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2978629" y="1729156"/>
                <a:ext cx="355757" cy="807078"/>
              </a:xfrm>
              <a:custGeom>
                <a:avLst/>
                <a:gdLst/>
                <a:ahLst/>
                <a:cxnLst/>
                <a:rect l="l" t="t" r="r" b="b"/>
                <a:pathLst>
                  <a:path w="3410" h="7736" extrusionOk="0">
                    <a:moveTo>
                      <a:pt x="219" y="1"/>
                    </a:moveTo>
                    <a:lnTo>
                      <a:pt x="1" y="310"/>
                    </a:lnTo>
                    <a:lnTo>
                      <a:pt x="3040" y="7665"/>
                    </a:lnTo>
                    <a:lnTo>
                      <a:pt x="3410" y="7736"/>
                    </a:lnTo>
                    <a:lnTo>
                      <a:pt x="2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2701740" y="2475311"/>
                <a:ext cx="231294" cy="260401"/>
              </a:xfrm>
              <a:custGeom>
                <a:avLst/>
                <a:gdLst/>
                <a:ahLst/>
                <a:cxnLst/>
                <a:rect l="l" t="t" r="r" b="b"/>
                <a:pathLst>
                  <a:path w="2217" h="2496" extrusionOk="0">
                    <a:moveTo>
                      <a:pt x="1137" y="1"/>
                    </a:moveTo>
                    <a:cubicBezTo>
                      <a:pt x="1135" y="1"/>
                      <a:pt x="1132" y="1"/>
                      <a:pt x="1130" y="1"/>
                    </a:cubicBezTo>
                    <a:cubicBezTo>
                      <a:pt x="659" y="32"/>
                      <a:pt x="0" y="1030"/>
                      <a:pt x="46" y="1232"/>
                    </a:cubicBezTo>
                    <a:cubicBezTo>
                      <a:pt x="58" y="1290"/>
                      <a:pt x="101" y="1311"/>
                      <a:pt x="158" y="1311"/>
                    </a:cubicBezTo>
                    <a:cubicBezTo>
                      <a:pt x="300" y="1311"/>
                      <a:pt x="522" y="1182"/>
                      <a:pt x="522" y="1181"/>
                    </a:cubicBezTo>
                    <a:lnTo>
                      <a:pt x="522" y="1181"/>
                    </a:lnTo>
                    <a:cubicBezTo>
                      <a:pt x="522" y="1182"/>
                      <a:pt x="330" y="1632"/>
                      <a:pt x="476" y="1729"/>
                    </a:cubicBezTo>
                    <a:cubicBezTo>
                      <a:pt x="503" y="1748"/>
                      <a:pt x="531" y="1755"/>
                      <a:pt x="559" y="1755"/>
                    </a:cubicBezTo>
                    <a:cubicBezTo>
                      <a:pt x="677" y="1755"/>
                      <a:pt x="790" y="1612"/>
                      <a:pt x="791" y="1612"/>
                    </a:cubicBezTo>
                    <a:lnTo>
                      <a:pt x="791" y="1612"/>
                    </a:lnTo>
                    <a:cubicBezTo>
                      <a:pt x="790" y="1612"/>
                      <a:pt x="547" y="2093"/>
                      <a:pt x="669" y="2215"/>
                    </a:cubicBezTo>
                    <a:cubicBezTo>
                      <a:pt x="689" y="2235"/>
                      <a:pt x="714" y="2243"/>
                      <a:pt x="743" y="2243"/>
                    </a:cubicBezTo>
                    <a:cubicBezTo>
                      <a:pt x="892" y="2243"/>
                      <a:pt x="1130" y="2022"/>
                      <a:pt x="1130" y="2022"/>
                    </a:cubicBezTo>
                    <a:lnTo>
                      <a:pt x="1130" y="2022"/>
                    </a:lnTo>
                    <a:cubicBezTo>
                      <a:pt x="1130" y="2022"/>
                      <a:pt x="1019" y="2443"/>
                      <a:pt x="1170" y="2493"/>
                    </a:cubicBezTo>
                    <a:cubicBezTo>
                      <a:pt x="1175" y="2495"/>
                      <a:pt x="1179" y="2496"/>
                      <a:pt x="1184" y="2496"/>
                    </a:cubicBezTo>
                    <a:cubicBezTo>
                      <a:pt x="1369" y="2496"/>
                      <a:pt x="2216" y="1528"/>
                      <a:pt x="2108" y="1409"/>
                    </a:cubicBezTo>
                    <a:cubicBezTo>
                      <a:pt x="2037" y="1328"/>
                      <a:pt x="1905" y="1315"/>
                      <a:pt x="1825" y="1315"/>
                    </a:cubicBezTo>
                    <a:cubicBezTo>
                      <a:pt x="1785" y="1315"/>
                      <a:pt x="1758" y="1318"/>
                      <a:pt x="1758" y="1318"/>
                    </a:cubicBezTo>
                    <a:cubicBezTo>
                      <a:pt x="1758" y="1318"/>
                      <a:pt x="2057" y="786"/>
                      <a:pt x="1895" y="660"/>
                    </a:cubicBezTo>
                    <a:cubicBezTo>
                      <a:pt x="1857" y="632"/>
                      <a:pt x="1819" y="622"/>
                      <a:pt x="1783" y="622"/>
                    </a:cubicBezTo>
                    <a:cubicBezTo>
                      <a:pt x="1659" y="622"/>
                      <a:pt x="1555" y="746"/>
                      <a:pt x="1555" y="746"/>
                    </a:cubicBezTo>
                    <a:cubicBezTo>
                      <a:pt x="1555" y="746"/>
                      <a:pt x="1718" y="366"/>
                      <a:pt x="1581" y="244"/>
                    </a:cubicBezTo>
                    <a:cubicBezTo>
                      <a:pt x="1550" y="216"/>
                      <a:pt x="1516" y="205"/>
                      <a:pt x="1482" y="205"/>
                    </a:cubicBezTo>
                    <a:cubicBezTo>
                      <a:pt x="1365" y="205"/>
                      <a:pt x="1246" y="336"/>
                      <a:pt x="1246" y="336"/>
                    </a:cubicBezTo>
                    <a:cubicBezTo>
                      <a:pt x="1246" y="336"/>
                      <a:pt x="1291" y="1"/>
                      <a:pt x="1137" y="1"/>
                    </a:cubicBezTo>
                    <a:close/>
                  </a:path>
                </a:pathLst>
              </a:custGeom>
              <a:solidFill>
                <a:srgbClr val="F79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2090790" y="1129894"/>
                <a:ext cx="732588" cy="844009"/>
              </a:xfrm>
              <a:custGeom>
                <a:avLst/>
                <a:gdLst/>
                <a:ahLst/>
                <a:cxnLst/>
                <a:rect l="l" t="t" r="r" b="b"/>
                <a:pathLst>
                  <a:path w="7022" h="8090" extrusionOk="0">
                    <a:moveTo>
                      <a:pt x="3511" y="0"/>
                    </a:moveTo>
                    <a:cubicBezTo>
                      <a:pt x="1571" y="0"/>
                      <a:pt x="1" y="1576"/>
                      <a:pt x="1" y="3516"/>
                    </a:cubicBezTo>
                    <a:cubicBezTo>
                      <a:pt x="1" y="4939"/>
                      <a:pt x="846" y="6165"/>
                      <a:pt x="2062" y="6712"/>
                    </a:cubicBezTo>
                    <a:lnTo>
                      <a:pt x="1890" y="8090"/>
                    </a:lnTo>
                    <a:lnTo>
                      <a:pt x="2847" y="6965"/>
                    </a:lnTo>
                    <a:cubicBezTo>
                      <a:pt x="3065" y="7006"/>
                      <a:pt x="3283" y="7026"/>
                      <a:pt x="3511" y="7026"/>
                    </a:cubicBezTo>
                    <a:cubicBezTo>
                      <a:pt x="5451" y="7026"/>
                      <a:pt x="7021" y="5456"/>
                      <a:pt x="7021" y="3516"/>
                    </a:cubicBezTo>
                    <a:cubicBezTo>
                      <a:pt x="7021" y="1576"/>
                      <a:pt x="5451" y="0"/>
                      <a:pt x="35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2314889" y="1302140"/>
                <a:ext cx="283353" cy="407086"/>
              </a:xfrm>
              <a:custGeom>
                <a:avLst/>
                <a:gdLst/>
                <a:ahLst/>
                <a:cxnLst/>
                <a:rect l="l" t="t" r="r" b="b"/>
                <a:pathLst>
                  <a:path w="2716" h="3902" extrusionOk="0">
                    <a:moveTo>
                      <a:pt x="852" y="1"/>
                    </a:moveTo>
                    <a:cubicBezTo>
                      <a:pt x="827" y="1"/>
                      <a:pt x="799" y="3"/>
                      <a:pt x="770" y="6"/>
                    </a:cubicBezTo>
                    <a:cubicBezTo>
                      <a:pt x="679" y="16"/>
                      <a:pt x="578" y="41"/>
                      <a:pt x="471" y="77"/>
                    </a:cubicBezTo>
                    <a:cubicBezTo>
                      <a:pt x="365" y="117"/>
                      <a:pt x="269" y="153"/>
                      <a:pt x="188" y="198"/>
                    </a:cubicBezTo>
                    <a:cubicBezTo>
                      <a:pt x="97" y="234"/>
                      <a:pt x="41" y="279"/>
                      <a:pt x="21" y="325"/>
                    </a:cubicBezTo>
                    <a:cubicBezTo>
                      <a:pt x="0" y="370"/>
                      <a:pt x="10" y="431"/>
                      <a:pt x="56" y="517"/>
                    </a:cubicBezTo>
                    <a:cubicBezTo>
                      <a:pt x="142" y="690"/>
                      <a:pt x="243" y="887"/>
                      <a:pt x="365" y="1100"/>
                    </a:cubicBezTo>
                    <a:cubicBezTo>
                      <a:pt x="482" y="1318"/>
                      <a:pt x="603" y="1536"/>
                      <a:pt x="725" y="1748"/>
                    </a:cubicBezTo>
                    <a:cubicBezTo>
                      <a:pt x="851" y="1966"/>
                      <a:pt x="973" y="2179"/>
                      <a:pt x="1094" y="2376"/>
                    </a:cubicBezTo>
                    <a:cubicBezTo>
                      <a:pt x="1221" y="2579"/>
                      <a:pt x="1328" y="2751"/>
                      <a:pt x="1424" y="2893"/>
                    </a:cubicBezTo>
                    <a:cubicBezTo>
                      <a:pt x="1469" y="2969"/>
                      <a:pt x="1515" y="3015"/>
                      <a:pt x="1561" y="3030"/>
                    </a:cubicBezTo>
                    <a:cubicBezTo>
                      <a:pt x="1583" y="3037"/>
                      <a:pt x="1610" y="3041"/>
                      <a:pt x="1640" y="3041"/>
                    </a:cubicBezTo>
                    <a:cubicBezTo>
                      <a:pt x="1671" y="3041"/>
                      <a:pt x="1705" y="3037"/>
                      <a:pt x="1743" y="3030"/>
                    </a:cubicBezTo>
                    <a:cubicBezTo>
                      <a:pt x="1809" y="3010"/>
                      <a:pt x="1880" y="2984"/>
                      <a:pt x="1946" y="2954"/>
                    </a:cubicBezTo>
                    <a:cubicBezTo>
                      <a:pt x="2011" y="2923"/>
                      <a:pt x="2082" y="2888"/>
                      <a:pt x="2153" y="2842"/>
                    </a:cubicBezTo>
                    <a:cubicBezTo>
                      <a:pt x="2214" y="2812"/>
                      <a:pt x="2255" y="2782"/>
                      <a:pt x="2265" y="2746"/>
                    </a:cubicBezTo>
                    <a:cubicBezTo>
                      <a:pt x="2280" y="2716"/>
                      <a:pt x="2270" y="2670"/>
                      <a:pt x="2239" y="2614"/>
                    </a:cubicBezTo>
                    <a:cubicBezTo>
                      <a:pt x="2153" y="2452"/>
                      <a:pt x="2067" y="2280"/>
                      <a:pt x="1971" y="2088"/>
                    </a:cubicBezTo>
                    <a:cubicBezTo>
                      <a:pt x="1875" y="1895"/>
                      <a:pt x="1783" y="1698"/>
                      <a:pt x="1687" y="1485"/>
                    </a:cubicBezTo>
                    <a:cubicBezTo>
                      <a:pt x="1591" y="1272"/>
                      <a:pt x="1495" y="1059"/>
                      <a:pt x="1398" y="842"/>
                    </a:cubicBezTo>
                    <a:cubicBezTo>
                      <a:pt x="1302" y="619"/>
                      <a:pt x="1211" y="401"/>
                      <a:pt x="1120" y="188"/>
                    </a:cubicBezTo>
                    <a:cubicBezTo>
                      <a:pt x="1084" y="112"/>
                      <a:pt x="1044" y="56"/>
                      <a:pt x="993" y="31"/>
                    </a:cubicBezTo>
                    <a:cubicBezTo>
                      <a:pt x="958" y="10"/>
                      <a:pt x="910" y="1"/>
                      <a:pt x="852" y="1"/>
                    </a:cubicBezTo>
                    <a:close/>
                    <a:moveTo>
                      <a:pt x="2368" y="3008"/>
                    </a:moveTo>
                    <a:cubicBezTo>
                      <a:pt x="2354" y="3008"/>
                      <a:pt x="2340" y="3008"/>
                      <a:pt x="2325" y="3010"/>
                    </a:cubicBezTo>
                    <a:cubicBezTo>
                      <a:pt x="2260" y="3010"/>
                      <a:pt x="2189" y="3030"/>
                      <a:pt x="2118" y="3070"/>
                    </a:cubicBezTo>
                    <a:cubicBezTo>
                      <a:pt x="2032" y="3111"/>
                      <a:pt x="1961" y="3162"/>
                      <a:pt x="1910" y="3222"/>
                    </a:cubicBezTo>
                    <a:cubicBezTo>
                      <a:pt x="1864" y="3278"/>
                      <a:pt x="1829" y="3339"/>
                      <a:pt x="1814" y="3405"/>
                    </a:cubicBezTo>
                    <a:cubicBezTo>
                      <a:pt x="1804" y="3465"/>
                      <a:pt x="1804" y="3526"/>
                      <a:pt x="1819" y="3587"/>
                    </a:cubicBezTo>
                    <a:cubicBezTo>
                      <a:pt x="1834" y="3648"/>
                      <a:pt x="1859" y="3699"/>
                      <a:pt x="1900" y="3749"/>
                    </a:cubicBezTo>
                    <a:cubicBezTo>
                      <a:pt x="1987" y="3851"/>
                      <a:pt x="2088" y="3901"/>
                      <a:pt x="2203" y="3901"/>
                    </a:cubicBezTo>
                    <a:cubicBezTo>
                      <a:pt x="2208" y="3901"/>
                      <a:pt x="2214" y="3901"/>
                      <a:pt x="2219" y="3901"/>
                    </a:cubicBezTo>
                    <a:cubicBezTo>
                      <a:pt x="2346" y="3891"/>
                      <a:pt x="2457" y="3840"/>
                      <a:pt x="2558" y="3744"/>
                    </a:cubicBezTo>
                    <a:cubicBezTo>
                      <a:pt x="2604" y="3704"/>
                      <a:pt x="2639" y="3653"/>
                      <a:pt x="2665" y="3602"/>
                    </a:cubicBezTo>
                    <a:cubicBezTo>
                      <a:pt x="2690" y="3552"/>
                      <a:pt x="2705" y="3506"/>
                      <a:pt x="2710" y="3455"/>
                    </a:cubicBezTo>
                    <a:cubicBezTo>
                      <a:pt x="2715" y="3410"/>
                      <a:pt x="2715" y="3364"/>
                      <a:pt x="2710" y="3319"/>
                    </a:cubicBezTo>
                    <a:cubicBezTo>
                      <a:pt x="2705" y="3273"/>
                      <a:pt x="2695" y="3238"/>
                      <a:pt x="2685" y="3212"/>
                    </a:cubicBezTo>
                    <a:cubicBezTo>
                      <a:pt x="2670" y="3182"/>
                      <a:pt x="2650" y="3146"/>
                      <a:pt x="2614" y="3111"/>
                    </a:cubicBezTo>
                    <a:cubicBezTo>
                      <a:pt x="2584" y="3075"/>
                      <a:pt x="2543" y="3050"/>
                      <a:pt x="2493" y="3030"/>
                    </a:cubicBezTo>
                    <a:cubicBezTo>
                      <a:pt x="2454" y="3014"/>
                      <a:pt x="2412" y="3008"/>
                      <a:pt x="2368" y="300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9" name="Google Shape;249;p14"/>
          <p:cNvGrpSpPr/>
          <p:nvPr/>
        </p:nvGrpSpPr>
        <p:grpSpPr>
          <a:xfrm>
            <a:off x="3503251" y="1500675"/>
            <a:ext cx="5194500" cy="726300"/>
            <a:chOff x="3492275" y="1500675"/>
            <a:chExt cx="5194500" cy="726300"/>
          </a:xfrm>
        </p:grpSpPr>
        <p:sp>
          <p:nvSpPr>
            <p:cNvPr id="250" name="Google Shape;250;p14"/>
            <p:cNvSpPr/>
            <p:nvPr/>
          </p:nvSpPr>
          <p:spPr>
            <a:xfrm>
              <a:off x="3492275" y="1500675"/>
              <a:ext cx="5194500" cy="7263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3577325" y="1582150"/>
              <a:ext cx="551400" cy="551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dk1"/>
                  </a:solidFill>
                  <a:latin typeface="Fira Sans Extra Condensed"/>
                  <a:ea typeface="Fira Sans Extra Condensed"/>
                  <a:cs typeface="Fira Sans Extra Condensed"/>
                  <a:sym typeface="Fira Sans Extra Condensed"/>
                </a:rPr>
                <a:t>1</a:t>
              </a:r>
              <a:endParaRPr sz="2200"/>
            </a:p>
          </p:txBody>
        </p:sp>
        <p:sp>
          <p:nvSpPr>
            <p:cNvPr id="252" name="Google Shape;252;p14"/>
            <p:cNvSpPr/>
            <p:nvPr/>
          </p:nvSpPr>
          <p:spPr>
            <a:xfrm>
              <a:off x="8050325" y="1582150"/>
              <a:ext cx="551400" cy="55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4205600" y="1582150"/>
              <a:ext cx="3768000" cy="5634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txBox="1"/>
            <p:nvPr/>
          </p:nvSpPr>
          <p:spPr>
            <a:xfrm>
              <a:off x="5373125" y="1689525"/>
              <a:ext cx="14328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Motivation</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255" name="Google Shape;255;p14"/>
          <p:cNvGrpSpPr/>
          <p:nvPr/>
        </p:nvGrpSpPr>
        <p:grpSpPr>
          <a:xfrm>
            <a:off x="3503251" y="3925125"/>
            <a:ext cx="5194500" cy="726300"/>
            <a:chOff x="3492275" y="3925125"/>
            <a:chExt cx="5194500" cy="726300"/>
          </a:xfrm>
        </p:grpSpPr>
        <p:sp>
          <p:nvSpPr>
            <p:cNvPr id="256" name="Google Shape;256;p14"/>
            <p:cNvSpPr/>
            <p:nvPr/>
          </p:nvSpPr>
          <p:spPr>
            <a:xfrm>
              <a:off x="3492275" y="3925125"/>
              <a:ext cx="5194500" cy="7263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3577325" y="4006600"/>
              <a:ext cx="551400" cy="551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dk1"/>
                  </a:solidFill>
                  <a:latin typeface="Fira Sans Extra Condensed"/>
                  <a:ea typeface="Fira Sans Extra Condensed"/>
                  <a:cs typeface="Fira Sans Extra Condensed"/>
                  <a:sym typeface="Fira Sans Extra Condensed"/>
                </a:rPr>
                <a:t>4</a:t>
              </a:r>
              <a:endParaRPr/>
            </a:p>
          </p:txBody>
        </p:sp>
        <p:sp>
          <p:nvSpPr>
            <p:cNvPr id="258" name="Google Shape;258;p14"/>
            <p:cNvSpPr/>
            <p:nvPr/>
          </p:nvSpPr>
          <p:spPr>
            <a:xfrm>
              <a:off x="8050325" y="4006600"/>
              <a:ext cx="551400" cy="55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4205600" y="4006600"/>
              <a:ext cx="3768000" cy="5634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txBox="1"/>
            <p:nvPr/>
          </p:nvSpPr>
          <p:spPr>
            <a:xfrm>
              <a:off x="5373125" y="4108000"/>
              <a:ext cx="14328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Conclusion</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261" name="Google Shape;261;p14"/>
          <p:cNvGrpSpPr/>
          <p:nvPr/>
        </p:nvGrpSpPr>
        <p:grpSpPr>
          <a:xfrm>
            <a:off x="8182313" y="2517295"/>
            <a:ext cx="309363" cy="309363"/>
            <a:chOff x="10784975" y="3094695"/>
            <a:chExt cx="309363" cy="309363"/>
          </a:xfrm>
        </p:grpSpPr>
        <p:sp>
          <p:nvSpPr>
            <p:cNvPr id="262" name="Google Shape;262;p14"/>
            <p:cNvSpPr/>
            <p:nvPr/>
          </p:nvSpPr>
          <p:spPr>
            <a:xfrm>
              <a:off x="10794286" y="3104006"/>
              <a:ext cx="290705" cy="290705"/>
            </a:xfrm>
            <a:custGeom>
              <a:avLst/>
              <a:gdLst/>
              <a:ahLst/>
              <a:cxnLst/>
              <a:rect l="l" t="t" r="r" b="b"/>
              <a:pathLst>
                <a:path w="8055" h="8055" extrusionOk="0">
                  <a:moveTo>
                    <a:pt x="4028" y="1"/>
                  </a:moveTo>
                  <a:cubicBezTo>
                    <a:pt x="1809" y="1"/>
                    <a:pt x="1" y="1804"/>
                    <a:pt x="1" y="4028"/>
                  </a:cubicBezTo>
                  <a:cubicBezTo>
                    <a:pt x="1" y="6236"/>
                    <a:pt x="1794" y="8055"/>
                    <a:pt x="4028" y="8055"/>
                  </a:cubicBezTo>
                  <a:cubicBezTo>
                    <a:pt x="6262" y="8055"/>
                    <a:pt x="8055" y="6241"/>
                    <a:pt x="8055" y="4028"/>
                  </a:cubicBezTo>
                  <a:cubicBezTo>
                    <a:pt x="8055" y="1804"/>
                    <a:pt x="6246" y="1"/>
                    <a:pt x="40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10784975" y="3094695"/>
              <a:ext cx="309363" cy="309363"/>
            </a:xfrm>
            <a:custGeom>
              <a:avLst/>
              <a:gdLst/>
              <a:ahLst/>
              <a:cxnLst/>
              <a:rect l="l" t="t" r="r" b="b"/>
              <a:pathLst>
                <a:path w="8572" h="8572" extrusionOk="0">
                  <a:moveTo>
                    <a:pt x="3004" y="725"/>
                  </a:moveTo>
                  <a:lnTo>
                    <a:pt x="3004" y="725"/>
                  </a:lnTo>
                  <a:cubicBezTo>
                    <a:pt x="2766" y="1029"/>
                    <a:pt x="2579" y="1388"/>
                    <a:pt x="2442" y="1753"/>
                  </a:cubicBezTo>
                  <a:cubicBezTo>
                    <a:pt x="2199" y="1677"/>
                    <a:pt x="1966" y="1591"/>
                    <a:pt x="1738" y="1490"/>
                  </a:cubicBezTo>
                  <a:cubicBezTo>
                    <a:pt x="2102" y="1155"/>
                    <a:pt x="2533" y="897"/>
                    <a:pt x="3004" y="725"/>
                  </a:cubicBezTo>
                  <a:close/>
                  <a:moveTo>
                    <a:pt x="5567" y="725"/>
                  </a:moveTo>
                  <a:lnTo>
                    <a:pt x="5567" y="725"/>
                  </a:lnTo>
                  <a:cubicBezTo>
                    <a:pt x="6038" y="897"/>
                    <a:pt x="6469" y="1155"/>
                    <a:pt x="6834" y="1490"/>
                  </a:cubicBezTo>
                  <a:cubicBezTo>
                    <a:pt x="6606" y="1591"/>
                    <a:pt x="6373" y="1677"/>
                    <a:pt x="6130" y="1753"/>
                  </a:cubicBezTo>
                  <a:cubicBezTo>
                    <a:pt x="5993" y="1388"/>
                    <a:pt x="5805" y="1029"/>
                    <a:pt x="5567" y="725"/>
                  </a:cubicBezTo>
                  <a:close/>
                  <a:moveTo>
                    <a:pt x="4032" y="542"/>
                  </a:moveTo>
                  <a:lnTo>
                    <a:pt x="4032" y="2011"/>
                  </a:lnTo>
                  <a:cubicBezTo>
                    <a:pt x="3658" y="2001"/>
                    <a:pt x="3288" y="1950"/>
                    <a:pt x="2933" y="1874"/>
                  </a:cubicBezTo>
                  <a:cubicBezTo>
                    <a:pt x="3136" y="1358"/>
                    <a:pt x="3511" y="720"/>
                    <a:pt x="4032" y="542"/>
                  </a:cubicBezTo>
                  <a:close/>
                  <a:moveTo>
                    <a:pt x="4539" y="542"/>
                  </a:moveTo>
                  <a:cubicBezTo>
                    <a:pt x="5061" y="720"/>
                    <a:pt x="5436" y="1358"/>
                    <a:pt x="5638" y="1874"/>
                  </a:cubicBezTo>
                  <a:cubicBezTo>
                    <a:pt x="5284" y="1950"/>
                    <a:pt x="4914" y="2001"/>
                    <a:pt x="4539" y="2011"/>
                  </a:cubicBezTo>
                  <a:lnTo>
                    <a:pt x="4539" y="542"/>
                  </a:lnTo>
                  <a:close/>
                  <a:moveTo>
                    <a:pt x="1373" y="1869"/>
                  </a:moveTo>
                  <a:cubicBezTo>
                    <a:pt x="1667" y="2011"/>
                    <a:pt x="1971" y="2133"/>
                    <a:pt x="2285" y="2229"/>
                  </a:cubicBezTo>
                  <a:cubicBezTo>
                    <a:pt x="2128" y="2776"/>
                    <a:pt x="2037" y="3394"/>
                    <a:pt x="2016" y="4032"/>
                  </a:cubicBezTo>
                  <a:lnTo>
                    <a:pt x="512" y="4032"/>
                  </a:lnTo>
                  <a:cubicBezTo>
                    <a:pt x="563" y="3212"/>
                    <a:pt x="882" y="2467"/>
                    <a:pt x="1373" y="1869"/>
                  </a:cubicBezTo>
                  <a:close/>
                  <a:moveTo>
                    <a:pt x="2771" y="2356"/>
                  </a:moveTo>
                  <a:cubicBezTo>
                    <a:pt x="3181" y="2447"/>
                    <a:pt x="3602" y="2503"/>
                    <a:pt x="4032" y="2513"/>
                  </a:cubicBezTo>
                  <a:lnTo>
                    <a:pt x="4032" y="4032"/>
                  </a:lnTo>
                  <a:lnTo>
                    <a:pt x="2518" y="4032"/>
                  </a:lnTo>
                  <a:cubicBezTo>
                    <a:pt x="2538" y="3435"/>
                    <a:pt x="2624" y="2862"/>
                    <a:pt x="2771" y="2356"/>
                  </a:cubicBezTo>
                  <a:close/>
                  <a:moveTo>
                    <a:pt x="5800" y="2356"/>
                  </a:moveTo>
                  <a:cubicBezTo>
                    <a:pt x="5947" y="2862"/>
                    <a:pt x="6033" y="3435"/>
                    <a:pt x="6054" y="4032"/>
                  </a:cubicBezTo>
                  <a:lnTo>
                    <a:pt x="4539" y="4032"/>
                  </a:lnTo>
                  <a:lnTo>
                    <a:pt x="4539" y="2513"/>
                  </a:lnTo>
                  <a:cubicBezTo>
                    <a:pt x="4970" y="2503"/>
                    <a:pt x="5390" y="2447"/>
                    <a:pt x="5800" y="2356"/>
                  </a:cubicBezTo>
                  <a:close/>
                  <a:moveTo>
                    <a:pt x="7198" y="1869"/>
                  </a:moveTo>
                  <a:cubicBezTo>
                    <a:pt x="7690" y="2467"/>
                    <a:pt x="8009" y="3212"/>
                    <a:pt x="8060" y="4032"/>
                  </a:cubicBezTo>
                  <a:lnTo>
                    <a:pt x="6555" y="4032"/>
                  </a:lnTo>
                  <a:cubicBezTo>
                    <a:pt x="6535" y="3394"/>
                    <a:pt x="6444" y="2776"/>
                    <a:pt x="6287" y="2229"/>
                  </a:cubicBezTo>
                  <a:cubicBezTo>
                    <a:pt x="6601" y="2133"/>
                    <a:pt x="6910" y="2011"/>
                    <a:pt x="7198" y="1869"/>
                  </a:cubicBezTo>
                  <a:close/>
                  <a:moveTo>
                    <a:pt x="4032" y="4534"/>
                  </a:moveTo>
                  <a:lnTo>
                    <a:pt x="4032" y="6049"/>
                  </a:lnTo>
                  <a:cubicBezTo>
                    <a:pt x="3602" y="6064"/>
                    <a:pt x="3176" y="6114"/>
                    <a:pt x="2766" y="6206"/>
                  </a:cubicBezTo>
                  <a:cubicBezTo>
                    <a:pt x="2624" y="5699"/>
                    <a:pt x="2538" y="5132"/>
                    <a:pt x="2518" y="4534"/>
                  </a:cubicBezTo>
                  <a:close/>
                  <a:moveTo>
                    <a:pt x="6054" y="4534"/>
                  </a:moveTo>
                  <a:cubicBezTo>
                    <a:pt x="6033" y="5132"/>
                    <a:pt x="5947" y="5699"/>
                    <a:pt x="5805" y="6206"/>
                  </a:cubicBezTo>
                  <a:cubicBezTo>
                    <a:pt x="5395" y="6114"/>
                    <a:pt x="4970" y="6064"/>
                    <a:pt x="4539" y="6049"/>
                  </a:cubicBezTo>
                  <a:lnTo>
                    <a:pt x="4539" y="4534"/>
                  </a:lnTo>
                  <a:close/>
                  <a:moveTo>
                    <a:pt x="2016" y="4534"/>
                  </a:moveTo>
                  <a:cubicBezTo>
                    <a:pt x="2037" y="5172"/>
                    <a:pt x="2128" y="5785"/>
                    <a:pt x="2285" y="6332"/>
                  </a:cubicBezTo>
                  <a:cubicBezTo>
                    <a:pt x="1966" y="6433"/>
                    <a:pt x="1662" y="6550"/>
                    <a:pt x="1368" y="6692"/>
                  </a:cubicBezTo>
                  <a:cubicBezTo>
                    <a:pt x="866" y="6084"/>
                    <a:pt x="563" y="5329"/>
                    <a:pt x="512" y="4534"/>
                  </a:cubicBezTo>
                  <a:close/>
                  <a:moveTo>
                    <a:pt x="8060" y="4534"/>
                  </a:moveTo>
                  <a:cubicBezTo>
                    <a:pt x="8009" y="5329"/>
                    <a:pt x="7705" y="6084"/>
                    <a:pt x="7204" y="6692"/>
                  </a:cubicBezTo>
                  <a:cubicBezTo>
                    <a:pt x="6910" y="6550"/>
                    <a:pt x="6606" y="6433"/>
                    <a:pt x="6287" y="6337"/>
                  </a:cubicBezTo>
                  <a:cubicBezTo>
                    <a:pt x="6444" y="5785"/>
                    <a:pt x="6535" y="5172"/>
                    <a:pt x="6555" y="4534"/>
                  </a:cubicBezTo>
                  <a:close/>
                  <a:moveTo>
                    <a:pt x="2442" y="6813"/>
                  </a:moveTo>
                  <a:cubicBezTo>
                    <a:pt x="2579" y="7173"/>
                    <a:pt x="2761" y="7538"/>
                    <a:pt x="3004" y="7842"/>
                  </a:cubicBezTo>
                  <a:cubicBezTo>
                    <a:pt x="2548" y="7680"/>
                    <a:pt x="2113" y="7426"/>
                    <a:pt x="1733" y="7077"/>
                  </a:cubicBezTo>
                  <a:cubicBezTo>
                    <a:pt x="1961" y="6976"/>
                    <a:pt x="2199" y="6884"/>
                    <a:pt x="2442" y="6813"/>
                  </a:cubicBezTo>
                  <a:close/>
                  <a:moveTo>
                    <a:pt x="6130" y="6813"/>
                  </a:moveTo>
                  <a:cubicBezTo>
                    <a:pt x="6373" y="6884"/>
                    <a:pt x="6611" y="6976"/>
                    <a:pt x="6839" y="7077"/>
                  </a:cubicBezTo>
                  <a:cubicBezTo>
                    <a:pt x="6464" y="7416"/>
                    <a:pt x="6038" y="7675"/>
                    <a:pt x="5567" y="7842"/>
                  </a:cubicBezTo>
                  <a:cubicBezTo>
                    <a:pt x="5810" y="7538"/>
                    <a:pt x="5993" y="7173"/>
                    <a:pt x="6130" y="6813"/>
                  </a:cubicBezTo>
                  <a:close/>
                  <a:moveTo>
                    <a:pt x="4032" y="6550"/>
                  </a:moveTo>
                  <a:lnTo>
                    <a:pt x="4032" y="8024"/>
                  </a:lnTo>
                  <a:cubicBezTo>
                    <a:pt x="3506" y="7852"/>
                    <a:pt x="3136" y="7203"/>
                    <a:pt x="2928" y="6687"/>
                  </a:cubicBezTo>
                  <a:cubicBezTo>
                    <a:pt x="3288" y="6611"/>
                    <a:pt x="3658" y="6565"/>
                    <a:pt x="4032" y="6550"/>
                  </a:cubicBezTo>
                  <a:close/>
                  <a:moveTo>
                    <a:pt x="4539" y="6550"/>
                  </a:moveTo>
                  <a:cubicBezTo>
                    <a:pt x="4914" y="6565"/>
                    <a:pt x="5284" y="6611"/>
                    <a:pt x="5643" y="6687"/>
                  </a:cubicBezTo>
                  <a:cubicBezTo>
                    <a:pt x="5436" y="7203"/>
                    <a:pt x="5066" y="7852"/>
                    <a:pt x="4539" y="8024"/>
                  </a:cubicBezTo>
                  <a:lnTo>
                    <a:pt x="4539" y="6550"/>
                  </a:lnTo>
                  <a:close/>
                  <a:moveTo>
                    <a:pt x="4286" y="0"/>
                  </a:moveTo>
                  <a:cubicBezTo>
                    <a:pt x="1920" y="0"/>
                    <a:pt x="0" y="1915"/>
                    <a:pt x="0" y="4286"/>
                  </a:cubicBezTo>
                  <a:cubicBezTo>
                    <a:pt x="0" y="6636"/>
                    <a:pt x="1905" y="8571"/>
                    <a:pt x="4286" y="8571"/>
                  </a:cubicBezTo>
                  <a:cubicBezTo>
                    <a:pt x="6662" y="8571"/>
                    <a:pt x="8571" y="6641"/>
                    <a:pt x="8571" y="4286"/>
                  </a:cubicBezTo>
                  <a:cubicBezTo>
                    <a:pt x="8571" y="1915"/>
                    <a:pt x="6656" y="0"/>
                    <a:pt x="4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14"/>
          <p:cNvGrpSpPr/>
          <p:nvPr/>
        </p:nvGrpSpPr>
        <p:grpSpPr>
          <a:xfrm>
            <a:off x="8182316" y="3353164"/>
            <a:ext cx="309363" cy="253929"/>
            <a:chOff x="11346778" y="3231077"/>
            <a:chExt cx="309363" cy="253929"/>
          </a:xfrm>
        </p:grpSpPr>
        <p:sp>
          <p:nvSpPr>
            <p:cNvPr id="265" name="Google Shape;265;p14"/>
            <p:cNvSpPr/>
            <p:nvPr/>
          </p:nvSpPr>
          <p:spPr>
            <a:xfrm>
              <a:off x="11346778" y="3231077"/>
              <a:ext cx="309363" cy="253929"/>
            </a:xfrm>
            <a:custGeom>
              <a:avLst/>
              <a:gdLst/>
              <a:ahLst/>
              <a:cxnLst/>
              <a:rect l="l" t="t" r="r" b="b"/>
              <a:pathLst>
                <a:path w="8572" h="7036" extrusionOk="0">
                  <a:moveTo>
                    <a:pt x="750" y="1"/>
                  </a:moveTo>
                  <a:cubicBezTo>
                    <a:pt x="335" y="1"/>
                    <a:pt x="1" y="340"/>
                    <a:pt x="1" y="756"/>
                  </a:cubicBezTo>
                  <a:lnTo>
                    <a:pt x="1" y="4773"/>
                  </a:lnTo>
                  <a:cubicBezTo>
                    <a:pt x="1" y="5188"/>
                    <a:pt x="335" y="5527"/>
                    <a:pt x="750" y="5527"/>
                  </a:cubicBezTo>
                  <a:lnTo>
                    <a:pt x="1520" y="5527"/>
                  </a:lnTo>
                  <a:lnTo>
                    <a:pt x="1520" y="6784"/>
                  </a:lnTo>
                  <a:cubicBezTo>
                    <a:pt x="1520" y="6933"/>
                    <a:pt x="1644" y="7036"/>
                    <a:pt x="1775" y="7036"/>
                  </a:cubicBezTo>
                  <a:cubicBezTo>
                    <a:pt x="1827" y="7036"/>
                    <a:pt x="1879" y="7020"/>
                    <a:pt x="1925" y="6986"/>
                  </a:cubicBezTo>
                  <a:lnTo>
                    <a:pt x="3866" y="5527"/>
                  </a:lnTo>
                  <a:lnTo>
                    <a:pt x="7817" y="5527"/>
                  </a:lnTo>
                  <a:cubicBezTo>
                    <a:pt x="8232" y="5527"/>
                    <a:pt x="8572" y="5188"/>
                    <a:pt x="8572" y="4773"/>
                  </a:cubicBezTo>
                  <a:lnTo>
                    <a:pt x="8572" y="756"/>
                  </a:lnTo>
                  <a:cubicBezTo>
                    <a:pt x="8572" y="340"/>
                    <a:pt x="8232" y="1"/>
                    <a:pt x="7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11401994" y="3285572"/>
              <a:ext cx="199289" cy="18117"/>
            </a:xfrm>
            <a:custGeom>
              <a:avLst/>
              <a:gdLst/>
              <a:ahLst/>
              <a:cxnLst/>
              <a:rect l="l" t="t" r="r" b="b"/>
              <a:pathLst>
                <a:path w="5522" h="502" extrusionOk="0">
                  <a:moveTo>
                    <a:pt x="249" y="0"/>
                  </a:moveTo>
                  <a:cubicBezTo>
                    <a:pt x="112" y="0"/>
                    <a:pt x="0" y="112"/>
                    <a:pt x="0" y="249"/>
                  </a:cubicBezTo>
                  <a:cubicBezTo>
                    <a:pt x="0" y="390"/>
                    <a:pt x="112" y="502"/>
                    <a:pt x="249" y="502"/>
                  </a:cubicBezTo>
                  <a:lnTo>
                    <a:pt x="5274" y="502"/>
                  </a:lnTo>
                  <a:cubicBezTo>
                    <a:pt x="5410" y="502"/>
                    <a:pt x="5522" y="390"/>
                    <a:pt x="5522" y="249"/>
                  </a:cubicBezTo>
                  <a:cubicBezTo>
                    <a:pt x="5522" y="112"/>
                    <a:pt x="5410" y="0"/>
                    <a:pt x="5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11401994" y="3321770"/>
              <a:ext cx="126892" cy="18117"/>
            </a:xfrm>
            <a:custGeom>
              <a:avLst/>
              <a:gdLst/>
              <a:ahLst/>
              <a:cxnLst/>
              <a:rect l="l" t="t" r="r" b="b"/>
              <a:pathLst>
                <a:path w="3516" h="502" extrusionOk="0">
                  <a:moveTo>
                    <a:pt x="249" y="0"/>
                  </a:moveTo>
                  <a:cubicBezTo>
                    <a:pt x="112" y="0"/>
                    <a:pt x="0" y="112"/>
                    <a:pt x="0" y="254"/>
                  </a:cubicBezTo>
                  <a:cubicBezTo>
                    <a:pt x="0" y="390"/>
                    <a:pt x="112" y="502"/>
                    <a:pt x="249" y="502"/>
                  </a:cubicBezTo>
                  <a:lnTo>
                    <a:pt x="3263" y="502"/>
                  </a:lnTo>
                  <a:cubicBezTo>
                    <a:pt x="3399" y="502"/>
                    <a:pt x="3516" y="390"/>
                    <a:pt x="3516" y="254"/>
                  </a:cubicBezTo>
                  <a:cubicBezTo>
                    <a:pt x="3516" y="112"/>
                    <a:pt x="3399" y="0"/>
                    <a:pt x="3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11546965" y="3321770"/>
              <a:ext cx="54315" cy="18117"/>
            </a:xfrm>
            <a:custGeom>
              <a:avLst/>
              <a:gdLst/>
              <a:ahLst/>
              <a:cxnLst/>
              <a:rect l="l" t="t" r="r" b="b"/>
              <a:pathLst>
                <a:path w="1505" h="502" extrusionOk="0">
                  <a:moveTo>
                    <a:pt x="249" y="0"/>
                  </a:moveTo>
                  <a:cubicBezTo>
                    <a:pt x="112" y="0"/>
                    <a:pt x="0" y="112"/>
                    <a:pt x="0" y="254"/>
                  </a:cubicBezTo>
                  <a:cubicBezTo>
                    <a:pt x="0" y="390"/>
                    <a:pt x="112" y="502"/>
                    <a:pt x="249" y="502"/>
                  </a:cubicBezTo>
                  <a:lnTo>
                    <a:pt x="1257" y="502"/>
                  </a:lnTo>
                  <a:cubicBezTo>
                    <a:pt x="1393" y="502"/>
                    <a:pt x="1505" y="390"/>
                    <a:pt x="1505" y="254"/>
                  </a:cubicBezTo>
                  <a:cubicBezTo>
                    <a:pt x="1505" y="112"/>
                    <a:pt x="1393" y="0"/>
                    <a:pt x="1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11401994" y="3357968"/>
              <a:ext cx="72433" cy="18298"/>
            </a:xfrm>
            <a:custGeom>
              <a:avLst/>
              <a:gdLst/>
              <a:ahLst/>
              <a:cxnLst/>
              <a:rect l="l" t="t" r="r" b="b"/>
              <a:pathLst>
                <a:path w="2007" h="507" extrusionOk="0">
                  <a:moveTo>
                    <a:pt x="249" y="0"/>
                  </a:moveTo>
                  <a:cubicBezTo>
                    <a:pt x="112" y="0"/>
                    <a:pt x="0" y="117"/>
                    <a:pt x="0" y="254"/>
                  </a:cubicBezTo>
                  <a:cubicBezTo>
                    <a:pt x="0" y="390"/>
                    <a:pt x="112" y="507"/>
                    <a:pt x="249" y="507"/>
                  </a:cubicBezTo>
                  <a:lnTo>
                    <a:pt x="1758" y="507"/>
                  </a:lnTo>
                  <a:cubicBezTo>
                    <a:pt x="1895" y="507"/>
                    <a:pt x="2006" y="390"/>
                    <a:pt x="2006" y="254"/>
                  </a:cubicBezTo>
                  <a:cubicBezTo>
                    <a:pt x="2006" y="117"/>
                    <a:pt x="1895" y="0"/>
                    <a:pt x="17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11492470" y="3357968"/>
              <a:ext cx="108811" cy="18298"/>
            </a:xfrm>
            <a:custGeom>
              <a:avLst/>
              <a:gdLst/>
              <a:ahLst/>
              <a:cxnLst/>
              <a:rect l="l" t="t" r="r" b="b"/>
              <a:pathLst>
                <a:path w="3015" h="507" extrusionOk="0">
                  <a:moveTo>
                    <a:pt x="254" y="0"/>
                  </a:moveTo>
                  <a:cubicBezTo>
                    <a:pt x="117" y="0"/>
                    <a:pt x="1" y="117"/>
                    <a:pt x="1" y="254"/>
                  </a:cubicBezTo>
                  <a:cubicBezTo>
                    <a:pt x="1" y="390"/>
                    <a:pt x="117" y="507"/>
                    <a:pt x="254" y="507"/>
                  </a:cubicBezTo>
                  <a:lnTo>
                    <a:pt x="2767" y="507"/>
                  </a:lnTo>
                  <a:cubicBezTo>
                    <a:pt x="2903" y="507"/>
                    <a:pt x="3015" y="390"/>
                    <a:pt x="3015" y="254"/>
                  </a:cubicBezTo>
                  <a:cubicBezTo>
                    <a:pt x="3015" y="117"/>
                    <a:pt x="2903" y="0"/>
                    <a:pt x="27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14"/>
          <p:cNvGrpSpPr/>
          <p:nvPr/>
        </p:nvGrpSpPr>
        <p:grpSpPr>
          <a:xfrm>
            <a:off x="3503251" y="2308825"/>
            <a:ext cx="5194500" cy="726300"/>
            <a:chOff x="3492275" y="2308825"/>
            <a:chExt cx="5194500" cy="726300"/>
          </a:xfrm>
        </p:grpSpPr>
        <p:sp>
          <p:nvSpPr>
            <p:cNvPr id="272" name="Google Shape;272;p14"/>
            <p:cNvSpPr/>
            <p:nvPr/>
          </p:nvSpPr>
          <p:spPr>
            <a:xfrm>
              <a:off x="3492275" y="2308825"/>
              <a:ext cx="5194500" cy="7263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3577325" y="2390300"/>
              <a:ext cx="551400" cy="551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dk1"/>
                  </a:solidFill>
                  <a:latin typeface="Fira Sans Extra Condensed"/>
                  <a:ea typeface="Fira Sans Extra Condensed"/>
                  <a:cs typeface="Fira Sans Extra Condensed"/>
                  <a:sym typeface="Fira Sans Extra Condensed"/>
                </a:rPr>
                <a:t>2</a:t>
              </a:r>
              <a:endParaRPr/>
            </a:p>
          </p:txBody>
        </p:sp>
        <p:sp>
          <p:nvSpPr>
            <p:cNvPr id="274" name="Google Shape;274;p14"/>
            <p:cNvSpPr/>
            <p:nvPr/>
          </p:nvSpPr>
          <p:spPr>
            <a:xfrm>
              <a:off x="8050325" y="2390300"/>
              <a:ext cx="551400" cy="55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4205600" y="2390300"/>
              <a:ext cx="3768000" cy="5634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txBox="1"/>
            <p:nvPr/>
          </p:nvSpPr>
          <p:spPr>
            <a:xfrm>
              <a:off x="4474086" y="2497675"/>
              <a:ext cx="33519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Exploratory Data Analysis and Visualization</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277" name="Google Shape;277;p14"/>
          <p:cNvGrpSpPr/>
          <p:nvPr/>
        </p:nvGrpSpPr>
        <p:grpSpPr>
          <a:xfrm>
            <a:off x="3503251" y="3116975"/>
            <a:ext cx="5194500" cy="726300"/>
            <a:chOff x="3492275" y="2308825"/>
            <a:chExt cx="5194500" cy="726300"/>
          </a:xfrm>
        </p:grpSpPr>
        <p:sp>
          <p:nvSpPr>
            <p:cNvPr id="278" name="Google Shape;278;p14"/>
            <p:cNvSpPr/>
            <p:nvPr/>
          </p:nvSpPr>
          <p:spPr>
            <a:xfrm>
              <a:off x="3492275" y="2308825"/>
              <a:ext cx="5194500" cy="7263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3577325" y="2390300"/>
              <a:ext cx="551400" cy="551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dk1"/>
                  </a:solidFill>
                  <a:latin typeface="Fira Sans Extra Condensed"/>
                  <a:ea typeface="Fira Sans Extra Condensed"/>
                  <a:cs typeface="Fira Sans Extra Condensed"/>
                  <a:sym typeface="Fira Sans Extra Condensed"/>
                </a:rPr>
                <a:t>3</a:t>
              </a:r>
              <a:endParaRPr/>
            </a:p>
          </p:txBody>
        </p:sp>
        <p:sp>
          <p:nvSpPr>
            <p:cNvPr id="280" name="Google Shape;280;p14"/>
            <p:cNvSpPr/>
            <p:nvPr/>
          </p:nvSpPr>
          <p:spPr>
            <a:xfrm>
              <a:off x="8050325" y="2390300"/>
              <a:ext cx="551400" cy="55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4205600" y="2390300"/>
              <a:ext cx="3768000" cy="5634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txBox="1"/>
            <p:nvPr/>
          </p:nvSpPr>
          <p:spPr>
            <a:xfrm>
              <a:off x="4815625" y="2497675"/>
              <a:ext cx="2501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Machine-Learning Models</a:t>
              </a:r>
              <a:endParaRPr sz="1800" b="1">
                <a:solidFill>
                  <a:schemeClr val="dk1"/>
                </a:solidFill>
                <a:latin typeface="Fira Sans Extra Condensed"/>
                <a:ea typeface="Fira Sans Extra Condensed"/>
                <a:cs typeface="Fira Sans Extra Condensed"/>
                <a:sym typeface="Fira Sans Extra Condensed"/>
              </a:endParaRPr>
            </a:p>
          </p:txBody>
        </p:sp>
      </p:grpSp>
      <p:pic>
        <p:nvPicPr>
          <p:cNvPr id="283" name="Google Shape;283;p14"/>
          <p:cNvPicPr preferRelativeResize="0"/>
          <p:nvPr/>
        </p:nvPicPr>
        <p:blipFill>
          <a:blip r:embed="rId5">
            <a:alphaModFix/>
          </a:blip>
          <a:stretch>
            <a:fillRect/>
          </a:stretch>
        </p:blipFill>
        <p:spPr>
          <a:xfrm>
            <a:off x="8147088" y="1673913"/>
            <a:ext cx="379825" cy="379825"/>
          </a:xfrm>
          <a:prstGeom prst="rect">
            <a:avLst/>
          </a:prstGeom>
          <a:noFill/>
          <a:ln>
            <a:noFill/>
          </a:ln>
        </p:spPr>
      </p:pic>
      <p:pic>
        <p:nvPicPr>
          <p:cNvPr id="284" name="Google Shape;284;p14"/>
          <p:cNvPicPr preferRelativeResize="0"/>
          <p:nvPr/>
        </p:nvPicPr>
        <p:blipFill>
          <a:blip r:embed="rId6">
            <a:alphaModFix/>
          </a:blip>
          <a:stretch>
            <a:fillRect/>
          </a:stretch>
        </p:blipFill>
        <p:spPr>
          <a:xfrm>
            <a:off x="8132725" y="2467700"/>
            <a:ext cx="408550" cy="408550"/>
          </a:xfrm>
          <a:prstGeom prst="rect">
            <a:avLst/>
          </a:prstGeom>
          <a:noFill/>
          <a:ln>
            <a:noFill/>
          </a:ln>
        </p:spPr>
      </p:pic>
      <p:pic>
        <p:nvPicPr>
          <p:cNvPr id="285" name="Google Shape;285;p14"/>
          <p:cNvPicPr preferRelativeResize="0"/>
          <p:nvPr/>
        </p:nvPicPr>
        <p:blipFill>
          <a:blip r:embed="rId7">
            <a:alphaModFix/>
          </a:blip>
          <a:stretch>
            <a:fillRect/>
          </a:stretch>
        </p:blipFill>
        <p:spPr>
          <a:xfrm>
            <a:off x="8132725" y="3275850"/>
            <a:ext cx="408550" cy="408550"/>
          </a:xfrm>
          <a:prstGeom prst="rect">
            <a:avLst/>
          </a:prstGeom>
          <a:noFill/>
          <a:ln>
            <a:noFill/>
          </a:ln>
        </p:spPr>
      </p:pic>
      <p:pic>
        <p:nvPicPr>
          <p:cNvPr id="286" name="Google Shape;286;p14"/>
          <p:cNvPicPr preferRelativeResize="0"/>
          <p:nvPr/>
        </p:nvPicPr>
        <p:blipFill>
          <a:blip r:embed="rId8">
            <a:alphaModFix/>
          </a:blip>
          <a:stretch>
            <a:fillRect/>
          </a:stretch>
        </p:blipFill>
        <p:spPr>
          <a:xfrm>
            <a:off x="8132725" y="4084000"/>
            <a:ext cx="408550" cy="408550"/>
          </a:xfrm>
          <a:prstGeom prst="rect">
            <a:avLst/>
          </a:prstGeom>
          <a:noFill/>
          <a:ln>
            <a:noFill/>
          </a:ln>
        </p:spPr>
      </p:pic>
      <p:pic>
        <p:nvPicPr>
          <p:cNvPr id="32" name="Audio 31">
            <a:hlinkClick r:id="" action="ppaction://media"/>
            <a:extLst>
              <a:ext uri="{FF2B5EF4-FFF2-40B4-BE49-F238E27FC236}">
                <a16:creationId xmlns:a16="http://schemas.microsoft.com/office/drawing/2014/main" id="{EE3989C4-7D52-7FF5-AF53-C2D991ED3958}"/>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3213"/>
    </mc:Choice>
    <mc:Fallback xmlns="">
      <p:transition spd="slow" advTm="13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32"/>
          <p:cNvSpPr txBox="1">
            <a:spLocks noGrp="1"/>
          </p:cNvSpPr>
          <p:nvPr>
            <p:ph type="title"/>
          </p:nvPr>
        </p:nvSpPr>
        <p:spPr>
          <a:xfrm>
            <a:off x="1303200" y="951050"/>
            <a:ext cx="6537600" cy="97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Calculation based on probabilities of each word:</a:t>
            </a:r>
            <a:endParaRPr sz="2400"/>
          </a:p>
        </p:txBody>
      </p:sp>
      <p:sp>
        <p:nvSpPr>
          <p:cNvPr id="835" name="Google Shape;835;p32"/>
          <p:cNvSpPr txBox="1"/>
          <p:nvPr/>
        </p:nvSpPr>
        <p:spPr>
          <a:xfrm>
            <a:off x="897525" y="1834475"/>
            <a:ext cx="2713800" cy="9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a:solidFill>
                <a:schemeClr val="dk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2000" b="1">
                <a:solidFill>
                  <a:schemeClr val="accent2"/>
                </a:solidFill>
                <a:latin typeface="Roboto"/>
                <a:ea typeface="Roboto"/>
                <a:cs typeface="Roboto"/>
                <a:sym typeface="Roboto"/>
              </a:rPr>
              <a:t>Accuracy: </a:t>
            </a:r>
            <a:r>
              <a:rPr lang="en" sz="2000">
                <a:solidFill>
                  <a:schemeClr val="accent2"/>
                </a:solidFill>
                <a:latin typeface="Roboto"/>
                <a:ea typeface="Roboto"/>
                <a:cs typeface="Roboto"/>
                <a:sym typeface="Roboto"/>
              </a:rPr>
              <a:t> </a:t>
            </a:r>
            <a:endParaRPr sz="2000">
              <a:solidFill>
                <a:schemeClr val="accent2"/>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2000">
                <a:solidFill>
                  <a:schemeClr val="dk1"/>
                </a:solidFill>
                <a:latin typeface="Roboto"/>
                <a:ea typeface="Roboto"/>
                <a:cs typeface="Roboto"/>
                <a:sym typeface="Roboto"/>
              </a:rPr>
              <a:t>0.82601</a:t>
            </a:r>
            <a:endParaRPr sz="20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00">
              <a:solidFill>
                <a:schemeClr val="dk1"/>
              </a:solidFill>
              <a:latin typeface="Roboto"/>
              <a:ea typeface="Roboto"/>
              <a:cs typeface="Roboto"/>
              <a:sym typeface="Roboto"/>
            </a:endParaRPr>
          </a:p>
          <a:p>
            <a:pPr marL="177800" marR="177800" lvl="0" indent="0" algn="l" rtl="0">
              <a:lnSpc>
                <a:spcPct val="115000"/>
              </a:lnSpc>
              <a:spcBef>
                <a:spcPts val="0"/>
              </a:spcBef>
              <a:spcAft>
                <a:spcPts val="0"/>
              </a:spcAft>
              <a:buClr>
                <a:schemeClr val="dk1"/>
              </a:buClr>
              <a:buSzPts val="1100"/>
              <a:buFont typeface="Arial"/>
              <a:buNone/>
            </a:pPr>
            <a:endParaRPr sz="1050">
              <a:solidFill>
                <a:schemeClr val="dk1"/>
              </a:solidFill>
              <a:highlight>
                <a:srgbClr val="383838"/>
              </a:highlight>
              <a:latin typeface="Roboto"/>
              <a:ea typeface="Roboto"/>
              <a:cs typeface="Roboto"/>
              <a:sym typeface="Roboto"/>
            </a:endParaRPr>
          </a:p>
          <a:p>
            <a:pPr marL="177800" marR="177800" lvl="0" indent="0" algn="l" rtl="0">
              <a:lnSpc>
                <a:spcPct val="115000"/>
              </a:lnSpc>
              <a:spcBef>
                <a:spcPts val="0"/>
              </a:spcBef>
              <a:spcAft>
                <a:spcPts val="0"/>
              </a:spcAft>
              <a:buClr>
                <a:schemeClr val="dk1"/>
              </a:buClr>
              <a:buSzPts val="1100"/>
              <a:buFont typeface="Arial"/>
              <a:buNone/>
            </a:pPr>
            <a:endParaRPr sz="1050">
              <a:solidFill>
                <a:schemeClr val="dk1"/>
              </a:solidFill>
              <a:highlight>
                <a:srgbClr val="383838"/>
              </a:highlight>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000">
              <a:solidFill>
                <a:schemeClr val="dk1"/>
              </a:solidFill>
              <a:latin typeface="Roboto"/>
              <a:ea typeface="Roboto"/>
              <a:cs typeface="Roboto"/>
              <a:sym typeface="Roboto"/>
            </a:endParaRPr>
          </a:p>
        </p:txBody>
      </p:sp>
      <p:sp>
        <p:nvSpPr>
          <p:cNvPr id="836" name="Google Shape;836;p32"/>
          <p:cNvSpPr txBox="1"/>
          <p:nvPr/>
        </p:nvSpPr>
        <p:spPr>
          <a:xfrm>
            <a:off x="5685625" y="2008775"/>
            <a:ext cx="25878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accent2"/>
                </a:solidFill>
                <a:latin typeface="Roboto"/>
                <a:ea typeface="Roboto"/>
                <a:cs typeface="Roboto"/>
                <a:sym typeface="Roboto"/>
              </a:rPr>
              <a:t>F1 Score: </a:t>
            </a:r>
            <a:r>
              <a:rPr lang="en" sz="2000">
                <a:solidFill>
                  <a:schemeClr val="dk1"/>
                </a:solidFill>
                <a:latin typeface="Roboto"/>
                <a:ea typeface="Roboto"/>
                <a:cs typeface="Roboto"/>
                <a:sym typeface="Roboto"/>
              </a:rPr>
              <a:t> </a:t>
            </a:r>
            <a:endParaRPr sz="2000">
              <a:solidFill>
                <a:schemeClr val="dk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2000">
                <a:solidFill>
                  <a:schemeClr val="dk1"/>
                </a:solidFill>
                <a:latin typeface="Roboto"/>
                <a:ea typeface="Roboto"/>
                <a:cs typeface="Roboto"/>
                <a:sym typeface="Roboto"/>
              </a:rPr>
              <a:t>0.89147</a:t>
            </a:r>
            <a:endParaRPr sz="2000">
              <a:latin typeface="Roboto"/>
              <a:ea typeface="Roboto"/>
              <a:cs typeface="Roboto"/>
              <a:sym typeface="Roboto"/>
            </a:endParaRPr>
          </a:p>
        </p:txBody>
      </p:sp>
      <p:sp>
        <p:nvSpPr>
          <p:cNvPr id="837" name="Google Shape;837;p32"/>
          <p:cNvSpPr txBox="1">
            <a:spLocks noGrp="1"/>
          </p:cNvSpPr>
          <p:nvPr>
            <p:ph type="title"/>
          </p:nvPr>
        </p:nvSpPr>
        <p:spPr>
          <a:xfrm>
            <a:off x="2290200" y="378350"/>
            <a:ext cx="4563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Random Forest Classifier</a:t>
            </a:r>
            <a:endParaRPr/>
          </a:p>
          <a:p>
            <a:pPr marL="0" lvl="0" indent="0" algn="ctr" rtl="0">
              <a:spcBef>
                <a:spcPts val="0"/>
              </a:spcBef>
              <a:spcAft>
                <a:spcPts val="0"/>
              </a:spcAft>
              <a:buNone/>
            </a:pPr>
            <a:endParaRPr/>
          </a:p>
        </p:txBody>
      </p:sp>
      <p:sp>
        <p:nvSpPr>
          <p:cNvPr id="838" name="Google Shape;838;p32"/>
          <p:cNvSpPr txBox="1"/>
          <p:nvPr/>
        </p:nvSpPr>
        <p:spPr>
          <a:xfrm>
            <a:off x="581475" y="2809175"/>
            <a:ext cx="36414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374151"/>
                </a:solidFill>
                <a:latin typeface="Roboto"/>
                <a:ea typeface="Roboto"/>
                <a:cs typeface="Roboto"/>
                <a:sym typeface="Roboto"/>
              </a:rPr>
              <a:t>Accuracy  = Correct predictions/Total predictions</a:t>
            </a:r>
            <a:endParaRPr sz="2200" b="1"/>
          </a:p>
        </p:txBody>
      </p:sp>
      <p:pic>
        <p:nvPicPr>
          <p:cNvPr id="839" name="Google Shape;839;p32"/>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5479525" y="2809163"/>
            <a:ext cx="3000000" cy="731725"/>
          </a:xfrm>
          <a:prstGeom prst="rect">
            <a:avLst/>
          </a:prstGeom>
          <a:noFill/>
          <a:ln>
            <a:noFill/>
          </a:ln>
        </p:spPr>
      </p:pic>
      <p:pic>
        <p:nvPicPr>
          <p:cNvPr id="840" name="Google Shape;840;p32"/>
          <p:cNvPicPr preferRelativeResize="0"/>
          <p:nvPr/>
        </p:nvPicPr>
        <p:blipFill rotWithShape="1">
          <a:blip r:embed="rId6">
            <a:alphaModFix/>
            <a:extLst>
              <a:ext uri="{28A0092B-C50C-407E-A947-70E740481C1C}">
                <a14:useLocalDpi xmlns:a14="http://schemas.microsoft.com/office/drawing/2010/main"/>
              </a:ext>
            </a:extLst>
          </a:blip>
          <a:srcRect/>
          <a:stretch/>
        </p:blipFill>
        <p:spPr>
          <a:xfrm>
            <a:off x="1155450" y="3692600"/>
            <a:ext cx="2197949" cy="598450"/>
          </a:xfrm>
          <a:prstGeom prst="rect">
            <a:avLst/>
          </a:prstGeom>
          <a:noFill/>
          <a:ln>
            <a:noFill/>
          </a:ln>
        </p:spPr>
      </p:pic>
      <p:pic>
        <p:nvPicPr>
          <p:cNvPr id="841" name="Google Shape;841;p32"/>
          <p:cNvPicPr preferRelativeResize="0"/>
          <p:nvPr/>
        </p:nvPicPr>
        <p:blipFill rotWithShape="1">
          <a:blip r:embed="rId7">
            <a:alphaModFix/>
            <a:extLst>
              <a:ext uri="{28A0092B-C50C-407E-A947-70E740481C1C}">
                <a14:useLocalDpi xmlns:a14="http://schemas.microsoft.com/office/drawing/2010/main"/>
              </a:ext>
            </a:extLst>
          </a:blip>
          <a:srcRect/>
          <a:stretch/>
        </p:blipFill>
        <p:spPr>
          <a:xfrm>
            <a:off x="5748416" y="3604100"/>
            <a:ext cx="2427274" cy="1360073"/>
          </a:xfrm>
          <a:prstGeom prst="rect">
            <a:avLst/>
          </a:prstGeom>
          <a:noFill/>
          <a:ln>
            <a:noFill/>
          </a:ln>
        </p:spPr>
      </p:pic>
      <p:pic>
        <p:nvPicPr>
          <p:cNvPr id="24" name="Audio 23">
            <a:hlinkClick r:id="" action="ppaction://media"/>
            <a:extLst>
              <a:ext uri="{FF2B5EF4-FFF2-40B4-BE49-F238E27FC236}">
                <a16:creationId xmlns:a16="http://schemas.microsoft.com/office/drawing/2014/main" id="{8565275F-8777-7AF6-614F-D33CE3BA675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8474"/>
    </mc:Choice>
    <mc:Fallback xmlns="">
      <p:transition spd="slow" advTm="18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33"/>
          <p:cNvSpPr/>
          <p:nvPr/>
        </p:nvSpPr>
        <p:spPr>
          <a:xfrm>
            <a:off x="4256975" y="2886925"/>
            <a:ext cx="630000" cy="6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K-Fold</a:t>
            </a:r>
            <a:endParaRPr sz="2400"/>
          </a:p>
        </p:txBody>
      </p:sp>
      <p:sp>
        <p:nvSpPr>
          <p:cNvPr id="848" name="Google Shape;848;p33"/>
          <p:cNvSpPr txBox="1"/>
          <p:nvPr/>
        </p:nvSpPr>
        <p:spPr>
          <a:xfrm>
            <a:off x="6061025" y="1514700"/>
            <a:ext cx="1709700" cy="211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Roboto"/>
                <a:ea typeface="Roboto"/>
                <a:cs typeface="Roboto"/>
                <a:sym typeface="Roboto"/>
              </a:rPr>
              <a:t>Resampling Method to determine more accurate performance measure</a:t>
            </a:r>
            <a:endParaRPr sz="1000">
              <a:solidFill>
                <a:schemeClr val="dk1"/>
              </a:solidFill>
              <a:latin typeface="Roboto"/>
              <a:ea typeface="Roboto"/>
              <a:cs typeface="Roboto"/>
              <a:sym typeface="Roboto"/>
            </a:endParaRPr>
          </a:p>
        </p:txBody>
      </p:sp>
      <p:pic>
        <p:nvPicPr>
          <p:cNvPr id="849" name="Google Shape;849;p33"/>
          <p:cNvPicPr preferRelativeResize="0"/>
          <p:nvPr/>
        </p:nvPicPr>
        <p:blipFill>
          <a:blip r:embed="rId5">
            <a:alphaModFix/>
          </a:blip>
          <a:stretch>
            <a:fillRect/>
          </a:stretch>
        </p:blipFill>
        <p:spPr>
          <a:xfrm>
            <a:off x="220525" y="1071001"/>
            <a:ext cx="5443974" cy="3001500"/>
          </a:xfrm>
          <a:prstGeom prst="rect">
            <a:avLst/>
          </a:prstGeom>
          <a:noFill/>
          <a:ln>
            <a:noFill/>
          </a:ln>
        </p:spPr>
      </p:pic>
      <p:pic>
        <p:nvPicPr>
          <p:cNvPr id="850" name="Google Shape;850;p33"/>
          <p:cNvPicPr preferRelativeResize="0"/>
          <p:nvPr/>
        </p:nvPicPr>
        <p:blipFill>
          <a:blip r:embed="rId6">
            <a:alphaModFix/>
          </a:blip>
          <a:stretch>
            <a:fillRect/>
          </a:stretch>
        </p:blipFill>
        <p:spPr>
          <a:xfrm>
            <a:off x="2085834" y="4084200"/>
            <a:ext cx="3373650" cy="881825"/>
          </a:xfrm>
          <a:prstGeom prst="rect">
            <a:avLst/>
          </a:prstGeom>
          <a:noFill/>
          <a:ln>
            <a:noFill/>
          </a:ln>
        </p:spPr>
      </p:pic>
      <p:pic>
        <p:nvPicPr>
          <p:cNvPr id="31" name="Audio 30">
            <a:hlinkClick r:id="" action="ppaction://media"/>
            <a:extLst>
              <a:ext uri="{FF2B5EF4-FFF2-40B4-BE49-F238E27FC236}">
                <a16:creationId xmlns:a16="http://schemas.microsoft.com/office/drawing/2014/main" id="{B85E84C9-1AC0-914D-B8AB-E19B7916BCE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2716"/>
    </mc:Choice>
    <mc:Fallback xmlns="">
      <p:transition spd="slow" advTm="52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34"/>
          <p:cNvSpPr/>
          <p:nvPr/>
        </p:nvSpPr>
        <p:spPr>
          <a:xfrm>
            <a:off x="4256975" y="2886925"/>
            <a:ext cx="630000" cy="6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4"/>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ROC Curve</a:t>
            </a:r>
            <a:endParaRPr sz="3000"/>
          </a:p>
        </p:txBody>
      </p:sp>
      <p:sp>
        <p:nvSpPr>
          <p:cNvPr id="857" name="Google Shape;857;p34"/>
          <p:cNvSpPr txBox="1"/>
          <p:nvPr/>
        </p:nvSpPr>
        <p:spPr>
          <a:xfrm>
            <a:off x="6741825" y="2641113"/>
            <a:ext cx="21105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p:txBody>
      </p:sp>
      <p:sp>
        <p:nvSpPr>
          <p:cNvPr id="858" name="Google Shape;858;p34"/>
          <p:cNvSpPr txBox="1"/>
          <p:nvPr/>
        </p:nvSpPr>
        <p:spPr>
          <a:xfrm>
            <a:off x="5540200" y="1564513"/>
            <a:ext cx="21105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Roboto"/>
                <a:ea typeface="Roboto"/>
                <a:cs typeface="Roboto"/>
                <a:sym typeface="Roboto"/>
              </a:rPr>
              <a:t>Larger Area = Better Indicator</a:t>
            </a:r>
            <a:endParaRPr sz="1000">
              <a:solidFill>
                <a:schemeClr val="dk1"/>
              </a:solidFill>
              <a:latin typeface="Roboto"/>
              <a:ea typeface="Roboto"/>
              <a:cs typeface="Roboto"/>
              <a:sym typeface="Roboto"/>
            </a:endParaRPr>
          </a:p>
          <a:p>
            <a:pPr marL="0" lvl="0" indent="0" algn="l" rtl="0">
              <a:spcBef>
                <a:spcPts val="0"/>
              </a:spcBef>
              <a:spcAft>
                <a:spcPts val="0"/>
              </a:spcAft>
              <a:buNone/>
            </a:pPr>
            <a:endParaRPr sz="1000">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Random Forest is a better indicator</a:t>
            </a:r>
            <a:endParaRPr sz="1000">
              <a:solidFill>
                <a:schemeClr val="dk1"/>
              </a:solidFill>
              <a:latin typeface="Roboto"/>
              <a:ea typeface="Roboto"/>
              <a:cs typeface="Roboto"/>
              <a:sym typeface="Roboto"/>
            </a:endParaRPr>
          </a:p>
        </p:txBody>
      </p:sp>
      <p:pic>
        <p:nvPicPr>
          <p:cNvPr id="859" name="Google Shape;859;p34"/>
          <p:cNvPicPr preferRelativeResize="0"/>
          <p:nvPr/>
        </p:nvPicPr>
        <p:blipFill>
          <a:blip r:embed="rId5">
            <a:alphaModFix/>
          </a:blip>
          <a:stretch>
            <a:fillRect/>
          </a:stretch>
        </p:blipFill>
        <p:spPr>
          <a:xfrm>
            <a:off x="152400" y="1135500"/>
            <a:ext cx="4213114" cy="2231925"/>
          </a:xfrm>
          <a:prstGeom prst="rect">
            <a:avLst/>
          </a:prstGeom>
          <a:noFill/>
          <a:ln>
            <a:noFill/>
          </a:ln>
        </p:spPr>
      </p:pic>
      <p:pic>
        <p:nvPicPr>
          <p:cNvPr id="860" name="Google Shape;860;p34"/>
          <p:cNvPicPr preferRelativeResize="0"/>
          <p:nvPr/>
        </p:nvPicPr>
        <p:blipFill>
          <a:blip r:embed="rId6">
            <a:alphaModFix/>
          </a:blip>
          <a:stretch>
            <a:fillRect/>
          </a:stretch>
        </p:blipFill>
        <p:spPr>
          <a:xfrm>
            <a:off x="4647169" y="2641131"/>
            <a:ext cx="3824925" cy="2278044"/>
          </a:xfrm>
          <a:prstGeom prst="rect">
            <a:avLst/>
          </a:prstGeom>
          <a:noFill/>
          <a:ln>
            <a:noFill/>
          </a:ln>
        </p:spPr>
      </p:pic>
      <p:pic>
        <p:nvPicPr>
          <p:cNvPr id="55" name="Audio 54">
            <a:hlinkClick r:id="" action="ppaction://media"/>
            <a:extLst>
              <a:ext uri="{FF2B5EF4-FFF2-40B4-BE49-F238E27FC236}">
                <a16:creationId xmlns:a16="http://schemas.microsoft.com/office/drawing/2014/main" id="{01FE5318-2953-6954-7ACE-9843702366B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1745"/>
    </mc:Choice>
    <mc:Fallback xmlns="">
      <p:transition spd="slow" advTm="51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35"/>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a:t>
            </a:r>
            <a:endParaRPr sz="2400"/>
          </a:p>
        </p:txBody>
      </p:sp>
      <p:sp>
        <p:nvSpPr>
          <p:cNvPr id="866" name="Google Shape;866;p35"/>
          <p:cNvSpPr/>
          <p:nvPr/>
        </p:nvSpPr>
        <p:spPr>
          <a:xfrm>
            <a:off x="4114638" y="1199663"/>
            <a:ext cx="914700" cy="914700"/>
          </a:xfrm>
          <a:prstGeom prst="ellipse">
            <a:avLst/>
          </a:prstGeom>
          <a:solidFill>
            <a:schemeClr val="lt1"/>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35"/>
          <p:cNvGrpSpPr/>
          <p:nvPr/>
        </p:nvGrpSpPr>
        <p:grpSpPr>
          <a:xfrm>
            <a:off x="4285650" y="1326483"/>
            <a:ext cx="572692" cy="661072"/>
            <a:chOff x="4285650" y="1707483"/>
            <a:chExt cx="572692" cy="661072"/>
          </a:xfrm>
        </p:grpSpPr>
        <p:sp>
          <p:nvSpPr>
            <p:cNvPr id="868" name="Google Shape;868;p35"/>
            <p:cNvSpPr/>
            <p:nvPr/>
          </p:nvSpPr>
          <p:spPr>
            <a:xfrm>
              <a:off x="4329799" y="1862044"/>
              <a:ext cx="484396" cy="484396"/>
            </a:xfrm>
            <a:custGeom>
              <a:avLst/>
              <a:gdLst/>
              <a:ahLst/>
              <a:cxnLst/>
              <a:rect l="l" t="t" r="r" b="b"/>
              <a:pathLst>
                <a:path w="5892" h="5892" extrusionOk="0">
                  <a:moveTo>
                    <a:pt x="2949" y="0"/>
                  </a:moveTo>
                  <a:cubicBezTo>
                    <a:pt x="1318" y="0"/>
                    <a:pt x="1" y="1317"/>
                    <a:pt x="1" y="2943"/>
                  </a:cubicBezTo>
                  <a:cubicBezTo>
                    <a:pt x="1" y="4569"/>
                    <a:pt x="1318" y="5892"/>
                    <a:pt x="2949" y="5892"/>
                  </a:cubicBezTo>
                  <a:cubicBezTo>
                    <a:pt x="4575" y="5892"/>
                    <a:pt x="5892" y="4569"/>
                    <a:pt x="5892" y="2943"/>
                  </a:cubicBezTo>
                  <a:cubicBezTo>
                    <a:pt x="5892" y="1317"/>
                    <a:pt x="4575" y="0"/>
                    <a:pt x="29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5"/>
            <p:cNvSpPr/>
            <p:nvPr/>
          </p:nvSpPr>
          <p:spPr>
            <a:xfrm>
              <a:off x="4307765" y="1839929"/>
              <a:ext cx="528544" cy="528626"/>
            </a:xfrm>
            <a:custGeom>
              <a:avLst/>
              <a:gdLst/>
              <a:ahLst/>
              <a:cxnLst/>
              <a:rect l="l" t="t" r="r" b="b"/>
              <a:pathLst>
                <a:path w="6429" h="6430" extrusionOk="0">
                  <a:moveTo>
                    <a:pt x="2401" y="659"/>
                  </a:moveTo>
                  <a:cubicBezTo>
                    <a:pt x="2259" y="918"/>
                    <a:pt x="2143" y="1237"/>
                    <a:pt x="2057" y="1607"/>
                  </a:cubicBezTo>
                  <a:lnTo>
                    <a:pt x="1074" y="1607"/>
                  </a:lnTo>
                  <a:cubicBezTo>
                    <a:pt x="1150" y="1505"/>
                    <a:pt x="1231" y="1409"/>
                    <a:pt x="1322" y="1318"/>
                  </a:cubicBezTo>
                  <a:cubicBezTo>
                    <a:pt x="1631" y="1014"/>
                    <a:pt x="1996" y="786"/>
                    <a:pt x="2401" y="659"/>
                  </a:cubicBezTo>
                  <a:close/>
                  <a:moveTo>
                    <a:pt x="3217" y="533"/>
                  </a:moveTo>
                  <a:cubicBezTo>
                    <a:pt x="3232" y="533"/>
                    <a:pt x="3283" y="553"/>
                    <a:pt x="3354" y="629"/>
                  </a:cubicBezTo>
                  <a:cubicBezTo>
                    <a:pt x="3430" y="705"/>
                    <a:pt x="3546" y="857"/>
                    <a:pt x="3668" y="1146"/>
                  </a:cubicBezTo>
                  <a:cubicBezTo>
                    <a:pt x="3728" y="1287"/>
                    <a:pt x="3779" y="1439"/>
                    <a:pt x="3825" y="1607"/>
                  </a:cubicBezTo>
                  <a:lnTo>
                    <a:pt x="2609" y="1607"/>
                  </a:lnTo>
                  <a:cubicBezTo>
                    <a:pt x="2655" y="1439"/>
                    <a:pt x="2705" y="1287"/>
                    <a:pt x="2761" y="1146"/>
                  </a:cubicBezTo>
                  <a:cubicBezTo>
                    <a:pt x="2883" y="857"/>
                    <a:pt x="2999" y="705"/>
                    <a:pt x="3075" y="629"/>
                  </a:cubicBezTo>
                  <a:cubicBezTo>
                    <a:pt x="3146" y="553"/>
                    <a:pt x="3197" y="533"/>
                    <a:pt x="3217" y="533"/>
                  </a:cubicBezTo>
                  <a:close/>
                  <a:moveTo>
                    <a:pt x="4027" y="659"/>
                  </a:moveTo>
                  <a:cubicBezTo>
                    <a:pt x="4433" y="786"/>
                    <a:pt x="4802" y="1014"/>
                    <a:pt x="5111" y="1318"/>
                  </a:cubicBezTo>
                  <a:cubicBezTo>
                    <a:pt x="5197" y="1409"/>
                    <a:pt x="5284" y="1505"/>
                    <a:pt x="5360" y="1607"/>
                  </a:cubicBezTo>
                  <a:lnTo>
                    <a:pt x="4377" y="1607"/>
                  </a:lnTo>
                  <a:cubicBezTo>
                    <a:pt x="4286" y="1237"/>
                    <a:pt x="4169" y="918"/>
                    <a:pt x="4027" y="659"/>
                  </a:cubicBezTo>
                  <a:close/>
                  <a:moveTo>
                    <a:pt x="1950" y="2144"/>
                  </a:moveTo>
                  <a:cubicBezTo>
                    <a:pt x="1905" y="2478"/>
                    <a:pt x="1874" y="2838"/>
                    <a:pt x="1874" y="3212"/>
                  </a:cubicBezTo>
                  <a:cubicBezTo>
                    <a:pt x="1874" y="3587"/>
                    <a:pt x="1905" y="3952"/>
                    <a:pt x="1950" y="4286"/>
                  </a:cubicBezTo>
                  <a:lnTo>
                    <a:pt x="760" y="4286"/>
                  </a:lnTo>
                  <a:cubicBezTo>
                    <a:pt x="613" y="3952"/>
                    <a:pt x="537" y="3587"/>
                    <a:pt x="537" y="3212"/>
                  </a:cubicBezTo>
                  <a:cubicBezTo>
                    <a:pt x="537" y="2838"/>
                    <a:pt x="613" y="2478"/>
                    <a:pt x="760" y="2144"/>
                  </a:cubicBezTo>
                  <a:close/>
                  <a:moveTo>
                    <a:pt x="3936" y="2144"/>
                  </a:moveTo>
                  <a:cubicBezTo>
                    <a:pt x="3992" y="2478"/>
                    <a:pt x="4017" y="2843"/>
                    <a:pt x="4017" y="3212"/>
                  </a:cubicBezTo>
                  <a:cubicBezTo>
                    <a:pt x="4017" y="3582"/>
                    <a:pt x="3992" y="3947"/>
                    <a:pt x="3936" y="4286"/>
                  </a:cubicBezTo>
                  <a:lnTo>
                    <a:pt x="2492" y="4286"/>
                  </a:lnTo>
                  <a:cubicBezTo>
                    <a:pt x="2442" y="3947"/>
                    <a:pt x="2411" y="3582"/>
                    <a:pt x="2411" y="3212"/>
                  </a:cubicBezTo>
                  <a:cubicBezTo>
                    <a:pt x="2411" y="2843"/>
                    <a:pt x="2442" y="2478"/>
                    <a:pt x="2492" y="2144"/>
                  </a:cubicBezTo>
                  <a:close/>
                  <a:moveTo>
                    <a:pt x="5674" y="2144"/>
                  </a:moveTo>
                  <a:cubicBezTo>
                    <a:pt x="5815" y="2478"/>
                    <a:pt x="5891" y="2838"/>
                    <a:pt x="5891" y="3212"/>
                  </a:cubicBezTo>
                  <a:cubicBezTo>
                    <a:pt x="5891" y="3587"/>
                    <a:pt x="5815" y="3952"/>
                    <a:pt x="5674" y="4286"/>
                  </a:cubicBezTo>
                  <a:lnTo>
                    <a:pt x="4478" y="4286"/>
                  </a:lnTo>
                  <a:cubicBezTo>
                    <a:pt x="4529" y="3952"/>
                    <a:pt x="4554" y="3587"/>
                    <a:pt x="4554" y="3212"/>
                  </a:cubicBezTo>
                  <a:cubicBezTo>
                    <a:pt x="4554" y="2838"/>
                    <a:pt x="4529" y="2478"/>
                    <a:pt x="4478" y="2144"/>
                  </a:cubicBezTo>
                  <a:close/>
                  <a:moveTo>
                    <a:pt x="2057" y="4818"/>
                  </a:moveTo>
                  <a:cubicBezTo>
                    <a:pt x="2143" y="5188"/>
                    <a:pt x="2259" y="5507"/>
                    <a:pt x="2401" y="5765"/>
                  </a:cubicBezTo>
                  <a:cubicBezTo>
                    <a:pt x="1996" y="5639"/>
                    <a:pt x="1631" y="5416"/>
                    <a:pt x="1322" y="5107"/>
                  </a:cubicBezTo>
                  <a:cubicBezTo>
                    <a:pt x="1231" y="5016"/>
                    <a:pt x="1150" y="4919"/>
                    <a:pt x="1074" y="4818"/>
                  </a:cubicBezTo>
                  <a:close/>
                  <a:moveTo>
                    <a:pt x="5360" y="4818"/>
                  </a:moveTo>
                  <a:cubicBezTo>
                    <a:pt x="5284" y="4919"/>
                    <a:pt x="5197" y="5016"/>
                    <a:pt x="5111" y="5107"/>
                  </a:cubicBezTo>
                  <a:cubicBezTo>
                    <a:pt x="4802" y="5416"/>
                    <a:pt x="4433" y="5639"/>
                    <a:pt x="4027" y="5765"/>
                  </a:cubicBezTo>
                  <a:cubicBezTo>
                    <a:pt x="4169" y="5507"/>
                    <a:pt x="4286" y="5188"/>
                    <a:pt x="4377" y="4818"/>
                  </a:cubicBezTo>
                  <a:close/>
                  <a:moveTo>
                    <a:pt x="3825" y="4818"/>
                  </a:moveTo>
                  <a:cubicBezTo>
                    <a:pt x="3779" y="4985"/>
                    <a:pt x="3728" y="5142"/>
                    <a:pt x="3668" y="5279"/>
                  </a:cubicBezTo>
                  <a:cubicBezTo>
                    <a:pt x="3546" y="5568"/>
                    <a:pt x="3430" y="5720"/>
                    <a:pt x="3354" y="5801"/>
                  </a:cubicBezTo>
                  <a:cubicBezTo>
                    <a:pt x="3283" y="5872"/>
                    <a:pt x="3232" y="5892"/>
                    <a:pt x="3217" y="5892"/>
                  </a:cubicBezTo>
                  <a:cubicBezTo>
                    <a:pt x="3197" y="5892"/>
                    <a:pt x="3146" y="5872"/>
                    <a:pt x="3075" y="5801"/>
                  </a:cubicBezTo>
                  <a:cubicBezTo>
                    <a:pt x="2999" y="5720"/>
                    <a:pt x="2883" y="5568"/>
                    <a:pt x="2761" y="5279"/>
                  </a:cubicBezTo>
                  <a:cubicBezTo>
                    <a:pt x="2705" y="5142"/>
                    <a:pt x="2655" y="4985"/>
                    <a:pt x="2609" y="4818"/>
                  </a:cubicBezTo>
                  <a:close/>
                  <a:moveTo>
                    <a:pt x="3217" y="1"/>
                  </a:moveTo>
                  <a:cubicBezTo>
                    <a:pt x="1439" y="1"/>
                    <a:pt x="0" y="1439"/>
                    <a:pt x="0" y="3212"/>
                  </a:cubicBezTo>
                  <a:cubicBezTo>
                    <a:pt x="0" y="4990"/>
                    <a:pt x="1439" y="6429"/>
                    <a:pt x="3217" y="6429"/>
                  </a:cubicBezTo>
                  <a:cubicBezTo>
                    <a:pt x="4990" y="6429"/>
                    <a:pt x="6428" y="4990"/>
                    <a:pt x="6428" y="3212"/>
                  </a:cubicBezTo>
                  <a:cubicBezTo>
                    <a:pt x="6428" y="1439"/>
                    <a:pt x="4990" y="1"/>
                    <a:pt x="3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5"/>
            <p:cNvSpPr/>
            <p:nvPr/>
          </p:nvSpPr>
          <p:spPr>
            <a:xfrm>
              <a:off x="4516835" y="1883667"/>
              <a:ext cx="110822" cy="57138"/>
            </a:xfrm>
            <a:custGeom>
              <a:avLst/>
              <a:gdLst/>
              <a:ahLst/>
              <a:cxnLst/>
              <a:rect l="l" t="t" r="r" b="b"/>
              <a:pathLst>
                <a:path w="1348" h="695" extrusionOk="0">
                  <a:moveTo>
                    <a:pt x="674" y="1"/>
                  </a:moveTo>
                  <a:cubicBezTo>
                    <a:pt x="456" y="1"/>
                    <a:pt x="253" y="87"/>
                    <a:pt x="106" y="239"/>
                  </a:cubicBezTo>
                  <a:cubicBezTo>
                    <a:pt x="0" y="345"/>
                    <a:pt x="0" y="512"/>
                    <a:pt x="106" y="619"/>
                  </a:cubicBezTo>
                  <a:cubicBezTo>
                    <a:pt x="157" y="669"/>
                    <a:pt x="226" y="695"/>
                    <a:pt x="294" y="695"/>
                  </a:cubicBezTo>
                  <a:cubicBezTo>
                    <a:pt x="362" y="695"/>
                    <a:pt x="431" y="669"/>
                    <a:pt x="481" y="619"/>
                  </a:cubicBezTo>
                  <a:cubicBezTo>
                    <a:pt x="532" y="568"/>
                    <a:pt x="603" y="538"/>
                    <a:pt x="674" y="538"/>
                  </a:cubicBezTo>
                  <a:cubicBezTo>
                    <a:pt x="745" y="538"/>
                    <a:pt x="811" y="568"/>
                    <a:pt x="861" y="619"/>
                  </a:cubicBezTo>
                  <a:cubicBezTo>
                    <a:pt x="912" y="669"/>
                    <a:pt x="983" y="695"/>
                    <a:pt x="1049" y="695"/>
                  </a:cubicBezTo>
                  <a:cubicBezTo>
                    <a:pt x="1120" y="695"/>
                    <a:pt x="1191" y="669"/>
                    <a:pt x="1241" y="619"/>
                  </a:cubicBezTo>
                  <a:cubicBezTo>
                    <a:pt x="1342" y="512"/>
                    <a:pt x="1348" y="345"/>
                    <a:pt x="1241" y="239"/>
                  </a:cubicBezTo>
                  <a:cubicBezTo>
                    <a:pt x="1089" y="87"/>
                    <a:pt x="887" y="1"/>
                    <a:pt x="6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4454352" y="1795780"/>
              <a:ext cx="235374" cy="82952"/>
            </a:xfrm>
            <a:custGeom>
              <a:avLst/>
              <a:gdLst/>
              <a:ahLst/>
              <a:cxnLst/>
              <a:rect l="l" t="t" r="r" b="b"/>
              <a:pathLst>
                <a:path w="2863" h="1009" extrusionOk="0">
                  <a:moveTo>
                    <a:pt x="1434" y="1"/>
                  </a:moveTo>
                  <a:cubicBezTo>
                    <a:pt x="932" y="1"/>
                    <a:pt x="461" y="193"/>
                    <a:pt x="107" y="548"/>
                  </a:cubicBezTo>
                  <a:cubicBezTo>
                    <a:pt x="0" y="654"/>
                    <a:pt x="0" y="821"/>
                    <a:pt x="107" y="928"/>
                  </a:cubicBezTo>
                  <a:cubicBezTo>
                    <a:pt x="160" y="981"/>
                    <a:pt x="228" y="1008"/>
                    <a:pt x="297" y="1008"/>
                  </a:cubicBezTo>
                  <a:cubicBezTo>
                    <a:pt x="365" y="1008"/>
                    <a:pt x="433" y="981"/>
                    <a:pt x="487" y="928"/>
                  </a:cubicBezTo>
                  <a:cubicBezTo>
                    <a:pt x="740" y="675"/>
                    <a:pt x="1074" y="538"/>
                    <a:pt x="1434" y="538"/>
                  </a:cubicBezTo>
                  <a:cubicBezTo>
                    <a:pt x="1788" y="538"/>
                    <a:pt x="2128" y="675"/>
                    <a:pt x="2381" y="928"/>
                  </a:cubicBezTo>
                  <a:cubicBezTo>
                    <a:pt x="2432" y="979"/>
                    <a:pt x="2503" y="1009"/>
                    <a:pt x="2569" y="1009"/>
                  </a:cubicBezTo>
                  <a:cubicBezTo>
                    <a:pt x="2639" y="1009"/>
                    <a:pt x="2705" y="979"/>
                    <a:pt x="2756" y="928"/>
                  </a:cubicBezTo>
                  <a:cubicBezTo>
                    <a:pt x="2862" y="821"/>
                    <a:pt x="2862" y="654"/>
                    <a:pt x="2756" y="548"/>
                  </a:cubicBezTo>
                  <a:cubicBezTo>
                    <a:pt x="2406" y="193"/>
                    <a:pt x="1935" y="1"/>
                    <a:pt x="1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4392281" y="1707483"/>
              <a:ext cx="359926" cy="108849"/>
            </a:xfrm>
            <a:custGeom>
              <a:avLst/>
              <a:gdLst/>
              <a:ahLst/>
              <a:cxnLst/>
              <a:rect l="l" t="t" r="r" b="b"/>
              <a:pathLst>
                <a:path w="4378" h="1324" extrusionOk="0">
                  <a:moveTo>
                    <a:pt x="2189" y="1"/>
                  </a:moveTo>
                  <a:cubicBezTo>
                    <a:pt x="1399" y="1"/>
                    <a:pt x="659" y="310"/>
                    <a:pt x="102" y="867"/>
                  </a:cubicBezTo>
                  <a:cubicBezTo>
                    <a:pt x="1" y="968"/>
                    <a:pt x="1" y="1141"/>
                    <a:pt x="102" y="1247"/>
                  </a:cubicBezTo>
                  <a:cubicBezTo>
                    <a:pt x="155" y="1298"/>
                    <a:pt x="225" y="1323"/>
                    <a:pt x="294" y="1323"/>
                  </a:cubicBezTo>
                  <a:cubicBezTo>
                    <a:pt x="363" y="1323"/>
                    <a:pt x="431" y="1298"/>
                    <a:pt x="482" y="1247"/>
                  </a:cubicBezTo>
                  <a:cubicBezTo>
                    <a:pt x="938" y="791"/>
                    <a:pt x="1546" y="538"/>
                    <a:pt x="2189" y="538"/>
                  </a:cubicBezTo>
                  <a:cubicBezTo>
                    <a:pt x="2832" y="538"/>
                    <a:pt x="3435" y="791"/>
                    <a:pt x="3891" y="1247"/>
                  </a:cubicBezTo>
                  <a:cubicBezTo>
                    <a:pt x="3947" y="1298"/>
                    <a:pt x="4012" y="1323"/>
                    <a:pt x="4083" y="1323"/>
                  </a:cubicBezTo>
                  <a:cubicBezTo>
                    <a:pt x="4149" y="1323"/>
                    <a:pt x="4220" y="1298"/>
                    <a:pt x="4271" y="1247"/>
                  </a:cubicBezTo>
                  <a:cubicBezTo>
                    <a:pt x="4377" y="1141"/>
                    <a:pt x="4377" y="968"/>
                    <a:pt x="4271" y="867"/>
                  </a:cubicBezTo>
                  <a:cubicBezTo>
                    <a:pt x="3714" y="310"/>
                    <a:pt x="2974" y="1"/>
                    <a:pt x="2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4516835" y="1883667"/>
              <a:ext cx="77526" cy="57138"/>
            </a:xfrm>
            <a:custGeom>
              <a:avLst/>
              <a:gdLst/>
              <a:ahLst/>
              <a:cxnLst/>
              <a:rect l="l" t="t" r="r" b="b"/>
              <a:pathLst>
                <a:path w="943" h="695" extrusionOk="0">
                  <a:moveTo>
                    <a:pt x="674" y="1"/>
                  </a:moveTo>
                  <a:cubicBezTo>
                    <a:pt x="456" y="1"/>
                    <a:pt x="253" y="87"/>
                    <a:pt x="106" y="239"/>
                  </a:cubicBezTo>
                  <a:cubicBezTo>
                    <a:pt x="0" y="345"/>
                    <a:pt x="0" y="512"/>
                    <a:pt x="106" y="619"/>
                  </a:cubicBezTo>
                  <a:cubicBezTo>
                    <a:pt x="157" y="669"/>
                    <a:pt x="223" y="695"/>
                    <a:pt x="294" y="695"/>
                  </a:cubicBezTo>
                  <a:cubicBezTo>
                    <a:pt x="360" y="695"/>
                    <a:pt x="431" y="669"/>
                    <a:pt x="481" y="619"/>
                  </a:cubicBezTo>
                  <a:cubicBezTo>
                    <a:pt x="532" y="568"/>
                    <a:pt x="603" y="538"/>
                    <a:pt x="674" y="538"/>
                  </a:cubicBezTo>
                  <a:cubicBezTo>
                    <a:pt x="821" y="538"/>
                    <a:pt x="942" y="421"/>
                    <a:pt x="942" y="269"/>
                  </a:cubicBezTo>
                  <a:cubicBezTo>
                    <a:pt x="942" y="122"/>
                    <a:pt x="821" y="1"/>
                    <a:pt x="6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4454352" y="1795780"/>
              <a:ext cx="140008" cy="82952"/>
            </a:xfrm>
            <a:custGeom>
              <a:avLst/>
              <a:gdLst/>
              <a:ahLst/>
              <a:cxnLst/>
              <a:rect l="l" t="t" r="r" b="b"/>
              <a:pathLst>
                <a:path w="1703" h="1009" extrusionOk="0">
                  <a:moveTo>
                    <a:pt x="1434" y="1"/>
                  </a:moveTo>
                  <a:cubicBezTo>
                    <a:pt x="932" y="1"/>
                    <a:pt x="461" y="193"/>
                    <a:pt x="107" y="548"/>
                  </a:cubicBezTo>
                  <a:cubicBezTo>
                    <a:pt x="0" y="654"/>
                    <a:pt x="0" y="821"/>
                    <a:pt x="107" y="928"/>
                  </a:cubicBezTo>
                  <a:cubicBezTo>
                    <a:pt x="157" y="979"/>
                    <a:pt x="228" y="1009"/>
                    <a:pt x="294" y="1009"/>
                  </a:cubicBezTo>
                  <a:cubicBezTo>
                    <a:pt x="365" y="1009"/>
                    <a:pt x="431" y="979"/>
                    <a:pt x="487" y="928"/>
                  </a:cubicBezTo>
                  <a:cubicBezTo>
                    <a:pt x="740" y="675"/>
                    <a:pt x="1074" y="538"/>
                    <a:pt x="1434" y="538"/>
                  </a:cubicBezTo>
                  <a:cubicBezTo>
                    <a:pt x="1581" y="538"/>
                    <a:pt x="1702" y="416"/>
                    <a:pt x="1702" y="269"/>
                  </a:cubicBezTo>
                  <a:cubicBezTo>
                    <a:pt x="1702" y="122"/>
                    <a:pt x="1581" y="1"/>
                    <a:pt x="1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5"/>
            <p:cNvSpPr/>
            <p:nvPr/>
          </p:nvSpPr>
          <p:spPr>
            <a:xfrm>
              <a:off x="4392281" y="1707483"/>
              <a:ext cx="202078" cy="108849"/>
            </a:xfrm>
            <a:custGeom>
              <a:avLst/>
              <a:gdLst/>
              <a:ahLst/>
              <a:cxnLst/>
              <a:rect l="l" t="t" r="r" b="b"/>
              <a:pathLst>
                <a:path w="2458" h="1324" extrusionOk="0">
                  <a:moveTo>
                    <a:pt x="2189" y="1"/>
                  </a:moveTo>
                  <a:cubicBezTo>
                    <a:pt x="1399" y="1"/>
                    <a:pt x="659" y="310"/>
                    <a:pt x="102" y="867"/>
                  </a:cubicBezTo>
                  <a:cubicBezTo>
                    <a:pt x="1" y="968"/>
                    <a:pt x="1" y="1141"/>
                    <a:pt x="102" y="1247"/>
                  </a:cubicBezTo>
                  <a:cubicBezTo>
                    <a:pt x="158" y="1298"/>
                    <a:pt x="223" y="1323"/>
                    <a:pt x="294" y="1323"/>
                  </a:cubicBezTo>
                  <a:cubicBezTo>
                    <a:pt x="360" y="1323"/>
                    <a:pt x="431" y="1298"/>
                    <a:pt x="482" y="1247"/>
                  </a:cubicBezTo>
                  <a:cubicBezTo>
                    <a:pt x="938" y="791"/>
                    <a:pt x="1546" y="538"/>
                    <a:pt x="2189" y="538"/>
                  </a:cubicBezTo>
                  <a:cubicBezTo>
                    <a:pt x="2336" y="538"/>
                    <a:pt x="2457" y="416"/>
                    <a:pt x="2457" y="269"/>
                  </a:cubicBezTo>
                  <a:cubicBezTo>
                    <a:pt x="2457" y="123"/>
                    <a:pt x="2336" y="1"/>
                    <a:pt x="2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5"/>
            <p:cNvSpPr/>
            <p:nvPr/>
          </p:nvSpPr>
          <p:spPr>
            <a:xfrm>
              <a:off x="4285650" y="2016113"/>
              <a:ext cx="572692" cy="220001"/>
            </a:xfrm>
            <a:custGeom>
              <a:avLst/>
              <a:gdLst/>
              <a:ahLst/>
              <a:cxnLst/>
              <a:rect l="l" t="t" r="r" b="b"/>
              <a:pathLst>
                <a:path w="6966" h="2676" extrusionOk="0">
                  <a:moveTo>
                    <a:pt x="269" y="1"/>
                  </a:moveTo>
                  <a:cubicBezTo>
                    <a:pt x="122" y="1"/>
                    <a:pt x="1" y="117"/>
                    <a:pt x="1" y="269"/>
                  </a:cubicBezTo>
                  <a:lnTo>
                    <a:pt x="1" y="2412"/>
                  </a:lnTo>
                  <a:cubicBezTo>
                    <a:pt x="1" y="2559"/>
                    <a:pt x="122" y="2675"/>
                    <a:pt x="269" y="2675"/>
                  </a:cubicBezTo>
                  <a:lnTo>
                    <a:pt x="6697" y="2675"/>
                  </a:lnTo>
                  <a:cubicBezTo>
                    <a:pt x="6844" y="2675"/>
                    <a:pt x="6966" y="2559"/>
                    <a:pt x="6966" y="2412"/>
                  </a:cubicBezTo>
                  <a:lnTo>
                    <a:pt x="6966" y="269"/>
                  </a:lnTo>
                  <a:cubicBezTo>
                    <a:pt x="6966" y="117"/>
                    <a:pt x="6844" y="1"/>
                    <a:pt x="66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285650" y="2016113"/>
              <a:ext cx="572692" cy="198297"/>
            </a:xfrm>
            <a:custGeom>
              <a:avLst/>
              <a:gdLst/>
              <a:ahLst/>
              <a:cxnLst/>
              <a:rect l="l" t="t" r="r" b="b"/>
              <a:pathLst>
                <a:path w="6966" h="2412" extrusionOk="0">
                  <a:moveTo>
                    <a:pt x="269" y="1"/>
                  </a:moveTo>
                  <a:cubicBezTo>
                    <a:pt x="122" y="1"/>
                    <a:pt x="1" y="117"/>
                    <a:pt x="1" y="269"/>
                  </a:cubicBezTo>
                  <a:lnTo>
                    <a:pt x="1" y="2143"/>
                  </a:lnTo>
                  <a:cubicBezTo>
                    <a:pt x="1" y="2290"/>
                    <a:pt x="122" y="2412"/>
                    <a:pt x="269" y="2412"/>
                  </a:cubicBezTo>
                  <a:lnTo>
                    <a:pt x="6697" y="2412"/>
                  </a:lnTo>
                  <a:cubicBezTo>
                    <a:pt x="6844" y="2412"/>
                    <a:pt x="6966" y="2290"/>
                    <a:pt x="6966" y="2143"/>
                  </a:cubicBezTo>
                  <a:lnTo>
                    <a:pt x="6966" y="269"/>
                  </a:lnTo>
                  <a:cubicBezTo>
                    <a:pt x="6966" y="117"/>
                    <a:pt x="6844" y="1"/>
                    <a:pt x="66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351914" y="2048998"/>
              <a:ext cx="87885" cy="132115"/>
            </a:xfrm>
            <a:custGeom>
              <a:avLst/>
              <a:gdLst/>
              <a:ahLst/>
              <a:cxnLst/>
              <a:rect l="l" t="t" r="r" b="b"/>
              <a:pathLst>
                <a:path w="1069" h="1607" extrusionOk="0">
                  <a:moveTo>
                    <a:pt x="937" y="1"/>
                  </a:moveTo>
                  <a:cubicBezTo>
                    <a:pt x="861" y="1"/>
                    <a:pt x="806" y="62"/>
                    <a:pt x="806" y="132"/>
                  </a:cubicBezTo>
                  <a:lnTo>
                    <a:pt x="806" y="989"/>
                  </a:lnTo>
                  <a:lnTo>
                    <a:pt x="248" y="67"/>
                  </a:lnTo>
                  <a:cubicBezTo>
                    <a:pt x="224" y="26"/>
                    <a:pt x="180" y="1"/>
                    <a:pt x="132" y="1"/>
                  </a:cubicBezTo>
                  <a:cubicBezTo>
                    <a:pt x="120" y="1"/>
                    <a:pt x="108" y="3"/>
                    <a:pt x="96" y="6"/>
                  </a:cubicBezTo>
                  <a:cubicBezTo>
                    <a:pt x="41" y="21"/>
                    <a:pt x="0" y="77"/>
                    <a:pt x="0" y="132"/>
                  </a:cubicBezTo>
                  <a:lnTo>
                    <a:pt x="0" y="1475"/>
                  </a:lnTo>
                  <a:cubicBezTo>
                    <a:pt x="0" y="1546"/>
                    <a:pt x="61" y="1607"/>
                    <a:pt x="132" y="1607"/>
                  </a:cubicBezTo>
                  <a:cubicBezTo>
                    <a:pt x="208" y="1607"/>
                    <a:pt x="269" y="1546"/>
                    <a:pt x="269" y="1475"/>
                  </a:cubicBezTo>
                  <a:lnTo>
                    <a:pt x="269" y="619"/>
                  </a:lnTo>
                  <a:lnTo>
                    <a:pt x="821" y="1541"/>
                  </a:lnTo>
                  <a:cubicBezTo>
                    <a:pt x="846" y="1586"/>
                    <a:pt x="892" y="1607"/>
                    <a:pt x="937" y="1607"/>
                  </a:cubicBezTo>
                  <a:cubicBezTo>
                    <a:pt x="947" y="1607"/>
                    <a:pt x="963" y="1607"/>
                    <a:pt x="973" y="1601"/>
                  </a:cubicBezTo>
                  <a:cubicBezTo>
                    <a:pt x="1034" y="1586"/>
                    <a:pt x="1069" y="1536"/>
                    <a:pt x="1069" y="1475"/>
                  </a:cubicBezTo>
                  <a:lnTo>
                    <a:pt x="1069" y="132"/>
                  </a:lnTo>
                  <a:cubicBezTo>
                    <a:pt x="1069" y="62"/>
                    <a:pt x="1013" y="1"/>
                    <a:pt x="9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4461834" y="2048998"/>
              <a:ext cx="88378" cy="132115"/>
            </a:xfrm>
            <a:custGeom>
              <a:avLst/>
              <a:gdLst/>
              <a:ahLst/>
              <a:cxnLst/>
              <a:rect l="l" t="t" r="r" b="b"/>
              <a:pathLst>
                <a:path w="1075" h="1607" extrusionOk="0">
                  <a:moveTo>
                    <a:pt x="137" y="1"/>
                  </a:moveTo>
                  <a:cubicBezTo>
                    <a:pt x="61" y="1"/>
                    <a:pt x="0" y="62"/>
                    <a:pt x="0" y="132"/>
                  </a:cubicBezTo>
                  <a:lnTo>
                    <a:pt x="0" y="1475"/>
                  </a:lnTo>
                  <a:cubicBezTo>
                    <a:pt x="0" y="1546"/>
                    <a:pt x="61" y="1607"/>
                    <a:pt x="137" y="1607"/>
                  </a:cubicBezTo>
                  <a:lnTo>
                    <a:pt x="938" y="1607"/>
                  </a:lnTo>
                  <a:cubicBezTo>
                    <a:pt x="1014" y="1607"/>
                    <a:pt x="1074" y="1546"/>
                    <a:pt x="1074" y="1475"/>
                  </a:cubicBezTo>
                  <a:cubicBezTo>
                    <a:pt x="1074" y="1399"/>
                    <a:pt x="1014" y="1338"/>
                    <a:pt x="938" y="1338"/>
                  </a:cubicBezTo>
                  <a:lnTo>
                    <a:pt x="269" y="1338"/>
                  </a:lnTo>
                  <a:lnTo>
                    <a:pt x="269" y="938"/>
                  </a:lnTo>
                  <a:lnTo>
                    <a:pt x="669" y="938"/>
                  </a:lnTo>
                  <a:cubicBezTo>
                    <a:pt x="745" y="938"/>
                    <a:pt x="806" y="877"/>
                    <a:pt x="806" y="806"/>
                  </a:cubicBezTo>
                  <a:cubicBezTo>
                    <a:pt x="806" y="730"/>
                    <a:pt x="745" y="669"/>
                    <a:pt x="669" y="669"/>
                  </a:cubicBezTo>
                  <a:lnTo>
                    <a:pt x="269" y="669"/>
                  </a:lnTo>
                  <a:lnTo>
                    <a:pt x="269" y="269"/>
                  </a:lnTo>
                  <a:lnTo>
                    <a:pt x="938" y="269"/>
                  </a:lnTo>
                  <a:cubicBezTo>
                    <a:pt x="1014" y="269"/>
                    <a:pt x="1074" y="208"/>
                    <a:pt x="1074" y="132"/>
                  </a:cubicBezTo>
                  <a:cubicBezTo>
                    <a:pt x="1074" y="62"/>
                    <a:pt x="1014" y="1"/>
                    <a:pt x="9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4572164" y="2048998"/>
              <a:ext cx="110083" cy="132115"/>
            </a:xfrm>
            <a:custGeom>
              <a:avLst/>
              <a:gdLst/>
              <a:ahLst/>
              <a:cxnLst/>
              <a:rect l="l" t="t" r="r" b="b"/>
              <a:pathLst>
                <a:path w="1339" h="1607" extrusionOk="0">
                  <a:moveTo>
                    <a:pt x="133" y="1"/>
                  </a:moveTo>
                  <a:cubicBezTo>
                    <a:pt x="62" y="1"/>
                    <a:pt x="1" y="62"/>
                    <a:pt x="1" y="132"/>
                  </a:cubicBezTo>
                  <a:lnTo>
                    <a:pt x="1" y="1206"/>
                  </a:lnTo>
                  <a:cubicBezTo>
                    <a:pt x="1" y="1429"/>
                    <a:pt x="178" y="1607"/>
                    <a:pt x="401" y="1607"/>
                  </a:cubicBezTo>
                  <a:cubicBezTo>
                    <a:pt x="502" y="1607"/>
                    <a:pt x="599" y="1571"/>
                    <a:pt x="669" y="1505"/>
                  </a:cubicBezTo>
                  <a:cubicBezTo>
                    <a:pt x="740" y="1571"/>
                    <a:pt x="832" y="1607"/>
                    <a:pt x="938" y="1607"/>
                  </a:cubicBezTo>
                  <a:cubicBezTo>
                    <a:pt x="1156" y="1607"/>
                    <a:pt x="1338" y="1429"/>
                    <a:pt x="1338" y="1206"/>
                  </a:cubicBezTo>
                  <a:lnTo>
                    <a:pt x="1338" y="132"/>
                  </a:lnTo>
                  <a:cubicBezTo>
                    <a:pt x="1338" y="62"/>
                    <a:pt x="1277" y="1"/>
                    <a:pt x="1206" y="1"/>
                  </a:cubicBezTo>
                  <a:cubicBezTo>
                    <a:pt x="1130" y="1"/>
                    <a:pt x="1070" y="62"/>
                    <a:pt x="1070" y="132"/>
                  </a:cubicBezTo>
                  <a:lnTo>
                    <a:pt x="1070" y="1206"/>
                  </a:lnTo>
                  <a:cubicBezTo>
                    <a:pt x="1070" y="1277"/>
                    <a:pt x="1009" y="1338"/>
                    <a:pt x="938" y="1338"/>
                  </a:cubicBezTo>
                  <a:cubicBezTo>
                    <a:pt x="862" y="1338"/>
                    <a:pt x="801" y="1277"/>
                    <a:pt x="801" y="1206"/>
                  </a:cubicBezTo>
                  <a:lnTo>
                    <a:pt x="801" y="132"/>
                  </a:lnTo>
                  <a:cubicBezTo>
                    <a:pt x="801" y="62"/>
                    <a:pt x="740" y="1"/>
                    <a:pt x="669" y="1"/>
                  </a:cubicBezTo>
                  <a:cubicBezTo>
                    <a:pt x="594" y="1"/>
                    <a:pt x="533" y="62"/>
                    <a:pt x="533" y="132"/>
                  </a:cubicBezTo>
                  <a:lnTo>
                    <a:pt x="533" y="1206"/>
                  </a:lnTo>
                  <a:cubicBezTo>
                    <a:pt x="533" y="1277"/>
                    <a:pt x="477" y="1338"/>
                    <a:pt x="401" y="1338"/>
                  </a:cubicBezTo>
                  <a:cubicBezTo>
                    <a:pt x="325" y="1338"/>
                    <a:pt x="269" y="1277"/>
                    <a:pt x="269" y="1206"/>
                  </a:cubicBezTo>
                  <a:lnTo>
                    <a:pt x="269" y="132"/>
                  </a:lnTo>
                  <a:cubicBezTo>
                    <a:pt x="269" y="62"/>
                    <a:pt x="209"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4704199" y="2048998"/>
              <a:ext cx="87967" cy="132115"/>
            </a:xfrm>
            <a:custGeom>
              <a:avLst/>
              <a:gdLst/>
              <a:ahLst/>
              <a:cxnLst/>
              <a:rect l="l" t="t" r="r" b="b"/>
              <a:pathLst>
                <a:path w="1070" h="1607" extrusionOk="0">
                  <a:moveTo>
                    <a:pt x="401" y="1"/>
                  </a:moveTo>
                  <a:cubicBezTo>
                    <a:pt x="183" y="1"/>
                    <a:pt x="1" y="183"/>
                    <a:pt x="1" y="401"/>
                  </a:cubicBezTo>
                  <a:lnTo>
                    <a:pt x="1" y="538"/>
                  </a:lnTo>
                  <a:cubicBezTo>
                    <a:pt x="1" y="756"/>
                    <a:pt x="183" y="938"/>
                    <a:pt x="401" y="938"/>
                  </a:cubicBezTo>
                  <a:lnTo>
                    <a:pt x="669" y="938"/>
                  </a:lnTo>
                  <a:cubicBezTo>
                    <a:pt x="745" y="938"/>
                    <a:pt x="806" y="999"/>
                    <a:pt x="806" y="1070"/>
                  </a:cubicBezTo>
                  <a:lnTo>
                    <a:pt x="806" y="1206"/>
                  </a:lnTo>
                  <a:cubicBezTo>
                    <a:pt x="806" y="1282"/>
                    <a:pt x="745" y="1338"/>
                    <a:pt x="669" y="1338"/>
                  </a:cubicBezTo>
                  <a:lnTo>
                    <a:pt x="401" y="1338"/>
                  </a:lnTo>
                  <a:cubicBezTo>
                    <a:pt x="330" y="1338"/>
                    <a:pt x="269" y="1282"/>
                    <a:pt x="269" y="1206"/>
                  </a:cubicBezTo>
                  <a:cubicBezTo>
                    <a:pt x="269" y="1130"/>
                    <a:pt x="208" y="1070"/>
                    <a:pt x="132" y="1070"/>
                  </a:cubicBezTo>
                  <a:cubicBezTo>
                    <a:pt x="61" y="1070"/>
                    <a:pt x="1" y="1130"/>
                    <a:pt x="1" y="1206"/>
                  </a:cubicBezTo>
                  <a:cubicBezTo>
                    <a:pt x="1" y="1429"/>
                    <a:pt x="183" y="1607"/>
                    <a:pt x="401" y="1607"/>
                  </a:cubicBezTo>
                  <a:lnTo>
                    <a:pt x="669" y="1607"/>
                  </a:lnTo>
                  <a:cubicBezTo>
                    <a:pt x="892" y="1607"/>
                    <a:pt x="1069" y="1429"/>
                    <a:pt x="1069" y="1206"/>
                  </a:cubicBezTo>
                  <a:lnTo>
                    <a:pt x="1069" y="1070"/>
                  </a:lnTo>
                  <a:cubicBezTo>
                    <a:pt x="1069" y="852"/>
                    <a:pt x="892" y="669"/>
                    <a:pt x="669" y="669"/>
                  </a:cubicBezTo>
                  <a:lnTo>
                    <a:pt x="401" y="669"/>
                  </a:lnTo>
                  <a:cubicBezTo>
                    <a:pt x="330" y="669"/>
                    <a:pt x="269" y="609"/>
                    <a:pt x="269" y="538"/>
                  </a:cubicBezTo>
                  <a:lnTo>
                    <a:pt x="269" y="401"/>
                  </a:lnTo>
                  <a:cubicBezTo>
                    <a:pt x="269" y="330"/>
                    <a:pt x="330" y="269"/>
                    <a:pt x="401" y="269"/>
                  </a:cubicBezTo>
                  <a:lnTo>
                    <a:pt x="669" y="269"/>
                  </a:lnTo>
                  <a:cubicBezTo>
                    <a:pt x="745" y="269"/>
                    <a:pt x="806" y="330"/>
                    <a:pt x="806" y="401"/>
                  </a:cubicBezTo>
                  <a:cubicBezTo>
                    <a:pt x="806" y="477"/>
                    <a:pt x="862" y="538"/>
                    <a:pt x="938" y="538"/>
                  </a:cubicBezTo>
                  <a:cubicBezTo>
                    <a:pt x="1014" y="538"/>
                    <a:pt x="1069" y="477"/>
                    <a:pt x="1069" y="401"/>
                  </a:cubicBezTo>
                  <a:cubicBezTo>
                    <a:pt x="1069" y="183"/>
                    <a:pt x="892" y="1"/>
                    <a:pt x="6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35"/>
          <p:cNvGrpSpPr/>
          <p:nvPr/>
        </p:nvGrpSpPr>
        <p:grpSpPr>
          <a:xfrm>
            <a:off x="515824" y="1370675"/>
            <a:ext cx="2714714" cy="2252500"/>
            <a:chOff x="515824" y="1370675"/>
            <a:chExt cx="2714714" cy="2252500"/>
          </a:xfrm>
        </p:grpSpPr>
        <p:sp>
          <p:nvSpPr>
            <p:cNvPr id="883" name="Google Shape;883;p35"/>
            <p:cNvSpPr/>
            <p:nvPr/>
          </p:nvSpPr>
          <p:spPr>
            <a:xfrm>
              <a:off x="515839" y="2155275"/>
              <a:ext cx="1781100" cy="125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5"/>
            <p:cNvSpPr txBox="1"/>
            <p:nvPr/>
          </p:nvSpPr>
          <p:spPr>
            <a:xfrm>
              <a:off x="515824" y="2420125"/>
              <a:ext cx="17811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Roboto"/>
                  <a:ea typeface="Roboto"/>
                  <a:cs typeface="Roboto"/>
                  <a:sym typeface="Roboto"/>
                </a:rPr>
                <a:t>Possible to predict fake and real news using ML models to a large extent</a:t>
              </a:r>
              <a:endParaRPr sz="1200">
                <a:solidFill>
                  <a:schemeClr val="lt1"/>
                </a:solidFill>
                <a:latin typeface="Roboto"/>
                <a:ea typeface="Roboto"/>
                <a:cs typeface="Roboto"/>
                <a:sym typeface="Roboto"/>
              </a:endParaRPr>
            </a:p>
            <a:p>
              <a:pPr marL="0" lvl="0" indent="0" algn="l" rtl="0">
                <a:spcBef>
                  <a:spcPts val="0"/>
                </a:spcBef>
                <a:spcAft>
                  <a:spcPts val="0"/>
                </a:spcAft>
                <a:buNone/>
              </a:pPr>
              <a:endParaRPr sz="1200">
                <a:solidFill>
                  <a:schemeClr val="lt1"/>
                </a:solidFill>
                <a:latin typeface="Roboto"/>
                <a:ea typeface="Roboto"/>
                <a:cs typeface="Roboto"/>
                <a:sym typeface="Roboto"/>
              </a:endParaRPr>
            </a:p>
          </p:txBody>
        </p:sp>
        <p:sp>
          <p:nvSpPr>
            <p:cNvPr id="885" name="Google Shape;885;p35"/>
            <p:cNvSpPr/>
            <p:nvPr/>
          </p:nvSpPr>
          <p:spPr>
            <a:xfrm>
              <a:off x="1120038" y="13706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1</a:t>
              </a:r>
              <a:endParaRPr sz="2000">
                <a:solidFill>
                  <a:schemeClr val="lt1"/>
                </a:solidFill>
              </a:endParaRPr>
            </a:p>
          </p:txBody>
        </p:sp>
        <p:cxnSp>
          <p:nvCxnSpPr>
            <p:cNvPr id="886" name="Google Shape;886;p35"/>
            <p:cNvCxnSpPr>
              <a:stCxn id="885" idx="4"/>
              <a:endCxn id="883" idx="0"/>
            </p:cNvCxnSpPr>
            <p:nvPr/>
          </p:nvCxnSpPr>
          <p:spPr>
            <a:xfrm>
              <a:off x="1406388" y="1943375"/>
              <a:ext cx="0" cy="211800"/>
            </a:xfrm>
            <a:prstGeom prst="straightConnector1">
              <a:avLst/>
            </a:prstGeom>
            <a:noFill/>
            <a:ln w="9525" cap="flat" cmpd="sng">
              <a:solidFill>
                <a:schemeClr val="dk1"/>
              </a:solidFill>
              <a:prstDash val="solid"/>
              <a:round/>
              <a:headEnd type="none" w="med" len="med"/>
              <a:tailEnd type="none" w="med" len="med"/>
            </a:ln>
          </p:spPr>
        </p:cxnSp>
        <p:cxnSp>
          <p:nvCxnSpPr>
            <p:cNvPr id="887" name="Google Shape;887;p35"/>
            <p:cNvCxnSpPr>
              <a:stCxn id="883" idx="2"/>
              <a:endCxn id="888" idx="0"/>
            </p:cNvCxnSpPr>
            <p:nvPr/>
          </p:nvCxnSpPr>
          <p:spPr>
            <a:xfrm>
              <a:off x="1406389" y="3411375"/>
              <a:ext cx="0" cy="211800"/>
            </a:xfrm>
            <a:prstGeom prst="straightConnector1">
              <a:avLst/>
            </a:prstGeom>
            <a:noFill/>
            <a:ln w="9525" cap="flat" cmpd="sng">
              <a:solidFill>
                <a:schemeClr val="dk1"/>
              </a:solidFill>
              <a:prstDash val="solid"/>
              <a:round/>
              <a:headEnd type="none" w="med" len="med"/>
              <a:tailEnd type="none" w="med" len="med"/>
            </a:ln>
          </p:spPr>
        </p:cxnSp>
        <p:cxnSp>
          <p:nvCxnSpPr>
            <p:cNvPr id="889" name="Google Shape;889;p35"/>
            <p:cNvCxnSpPr>
              <a:stCxn id="885" idx="6"/>
              <a:endCxn id="890" idx="2"/>
            </p:cNvCxnSpPr>
            <p:nvPr/>
          </p:nvCxnSpPr>
          <p:spPr>
            <a:xfrm>
              <a:off x="1692738" y="1657025"/>
              <a:ext cx="1537800" cy="0"/>
            </a:xfrm>
            <a:prstGeom prst="straightConnector1">
              <a:avLst/>
            </a:prstGeom>
            <a:noFill/>
            <a:ln w="9525" cap="flat" cmpd="sng">
              <a:solidFill>
                <a:schemeClr val="dk1"/>
              </a:solidFill>
              <a:prstDash val="solid"/>
              <a:round/>
              <a:headEnd type="none" w="med" len="med"/>
              <a:tailEnd type="none" w="med" len="med"/>
            </a:ln>
          </p:spPr>
        </p:cxnSp>
      </p:grpSp>
      <p:grpSp>
        <p:nvGrpSpPr>
          <p:cNvPr id="891" name="Google Shape;891;p35"/>
          <p:cNvGrpSpPr/>
          <p:nvPr/>
        </p:nvGrpSpPr>
        <p:grpSpPr>
          <a:xfrm>
            <a:off x="4736609" y="1370675"/>
            <a:ext cx="1781187" cy="2252500"/>
            <a:chOff x="4736609" y="1370675"/>
            <a:chExt cx="1781187" cy="2252500"/>
          </a:xfrm>
        </p:grpSpPr>
        <p:sp>
          <p:nvSpPr>
            <p:cNvPr id="892" name="Google Shape;892;p35"/>
            <p:cNvSpPr/>
            <p:nvPr/>
          </p:nvSpPr>
          <p:spPr>
            <a:xfrm>
              <a:off x="4736696" y="2155275"/>
              <a:ext cx="1781100" cy="125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txBox="1"/>
            <p:nvPr/>
          </p:nvSpPr>
          <p:spPr>
            <a:xfrm>
              <a:off x="4736609" y="2399725"/>
              <a:ext cx="17811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Roboto"/>
                  <a:ea typeface="Roboto"/>
                  <a:cs typeface="Roboto"/>
                  <a:sym typeface="Roboto"/>
                </a:rPr>
                <a:t>Explore different models such as neural networks</a:t>
              </a:r>
              <a:endParaRPr sz="1200">
                <a:solidFill>
                  <a:schemeClr val="lt1"/>
                </a:solidFill>
                <a:latin typeface="Roboto"/>
                <a:ea typeface="Roboto"/>
                <a:cs typeface="Roboto"/>
                <a:sym typeface="Roboto"/>
              </a:endParaRPr>
            </a:p>
          </p:txBody>
        </p:sp>
        <p:sp>
          <p:nvSpPr>
            <p:cNvPr id="894" name="Google Shape;894;p35"/>
            <p:cNvSpPr/>
            <p:nvPr/>
          </p:nvSpPr>
          <p:spPr>
            <a:xfrm>
              <a:off x="5340870" y="13706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3</a:t>
              </a:r>
              <a:endParaRPr/>
            </a:p>
          </p:txBody>
        </p:sp>
        <p:cxnSp>
          <p:nvCxnSpPr>
            <p:cNvPr id="895" name="Google Shape;895;p35"/>
            <p:cNvCxnSpPr>
              <a:stCxn id="894" idx="4"/>
              <a:endCxn id="892" idx="0"/>
            </p:cNvCxnSpPr>
            <p:nvPr/>
          </p:nvCxnSpPr>
          <p:spPr>
            <a:xfrm>
              <a:off x="5627220" y="1943375"/>
              <a:ext cx="0" cy="211800"/>
            </a:xfrm>
            <a:prstGeom prst="straightConnector1">
              <a:avLst/>
            </a:prstGeom>
            <a:noFill/>
            <a:ln w="9525" cap="flat" cmpd="sng">
              <a:solidFill>
                <a:schemeClr val="dk1"/>
              </a:solidFill>
              <a:prstDash val="solid"/>
              <a:round/>
              <a:headEnd type="none" w="med" len="med"/>
              <a:tailEnd type="none" w="med" len="med"/>
            </a:ln>
          </p:spPr>
        </p:cxnSp>
        <p:cxnSp>
          <p:nvCxnSpPr>
            <p:cNvPr id="896" name="Google Shape;896;p35"/>
            <p:cNvCxnSpPr>
              <a:stCxn id="892" idx="2"/>
              <a:endCxn id="897" idx="0"/>
            </p:cNvCxnSpPr>
            <p:nvPr/>
          </p:nvCxnSpPr>
          <p:spPr>
            <a:xfrm>
              <a:off x="5627246" y="3411375"/>
              <a:ext cx="0" cy="211800"/>
            </a:xfrm>
            <a:prstGeom prst="straightConnector1">
              <a:avLst/>
            </a:prstGeom>
            <a:noFill/>
            <a:ln w="9525" cap="flat" cmpd="sng">
              <a:solidFill>
                <a:schemeClr val="dk1"/>
              </a:solidFill>
              <a:prstDash val="solid"/>
              <a:round/>
              <a:headEnd type="none" w="med" len="med"/>
              <a:tailEnd type="none" w="med" len="med"/>
            </a:ln>
          </p:spPr>
        </p:cxnSp>
        <p:cxnSp>
          <p:nvCxnSpPr>
            <p:cNvPr id="898" name="Google Shape;898;p35"/>
            <p:cNvCxnSpPr>
              <a:stCxn id="894" idx="2"/>
              <a:endCxn id="866" idx="6"/>
            </p:cNvCxnSpPr>
            <p:nvPr/>
          </p:nvCxnSpPr>
          <p:spPr>
            <a:xfrm rot="10800000">
              <a:off x="5029470" y="1657025"/>
              <a:ext cx="311400" cy="0"/>
            </a:xfrm>
            <a:prstGeom prst="straightConnector1">
              <a:avLst/>
            </a:prstGeom>
            <a:noFill/>
            <a:ln w="9525" cap="flat" cmpd="sng">
              <a:solidFill>
                <a:schemeClr val="dk1"/>
              </a:solidFill>
              <a:prstDash val="solid"/>
              <a:round/>
              <a:headEnd type="none" w="med" len="med"/>
              <a:tailEnd type="none" w="med" len="med"/>
            </a:ln>
          </p:spPr>
        </p:cxnSp>
      </p:grpSp>
      <p:grpSp>
        <p:nvGrpSpPr>
          <p:cNvPr id="899" name="Google Shape;899;p35"/>
          <p:cNvGrpSpPr/>
          <p:nvPr/>
        </p:nvGrpSpPr>
        <p:grpSpPr>
          <a:xfrm>
            <a:off x="5913513" y="1370675"/>
            <a:ext cx="2714727" cy="2252500"/>
            <a:chOff x="5913513" y="1370675"/>
            <a:chExt cx="2714727" cy="2252500"/>
          </a:xfrm>
        </p:grpSpPr>
        <p:sp>
          <p:nvSpPr>
            <p:cNvPr id="900" name="Google Shape;900;p35"/>
            <p:cNvSpPr/>
            <p:nvPr/>
          </p:nvSpPr>
          <p:spPr>
            <a:xfrm>
              <a:off x="6847139" y="2155275"/>
              <a:ext cx="1781100" cy="125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5"/>
            <p:cNvSpPr txBox="1"/>
            <p:nvPr/>
          </p:nvSpPr>
          <p:spPr>
            <a:xfrm>
              <a:off x="6847052" y="2420125"/>
              <a:ext cx="17811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Roboto"/>
                  <a:ea typeface="Roboto"/>
                  <a:cs typeface="Roboto"/>
                  <a:sym typeface="Roboto"/>
                </a:rPr>
                <a:t>Feedback System to improve learning</a:t>
              </a:r>
              <a:endParaRPr sz="1200">
                <a:solidFill>
                  <a:schemeClr val="lt1"/>
                </a:solidFill>
                <a:latin typeface="Roboto"/>
                <a:ea typeface="Roboto"/>
                <a:cs typeface="Roboto"/>
                <a:sym typeface="Roboto"/>
              </a:endParaRPr>
            </a:p>
          </p:txBody>
        </p:sp>
        <p:sp>
          <p:nvSpPr>
            <p:cNvPr id="902" name="Google Shape;902;p35"/>
            <p:cNvSpPr/>
            <p:nvPr/>
          </p:nvSpPr>
          <p:spPr>
            <a:xfrm>
              <a:off x="7451313" y="13706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4</a:t>
              </a:r>
              <a:endParaRPr/>
            </a:p>
          </p:txBody>
        </p:sp>
        <p:cxnSp>
          <p:nvCxnSpPr>
            <p:cNvPr id="903" name="Google Shape;903;p35"/>
            <p:cNvCxnSpPr>
              <a:stCxn id="902" idx="4"/>
              <a:endCxn id="900" idx="0"/>
            </p:cNvCxnSpPr>
            <p:nvPr/>
          </p:nvCxnSpPr>
          <p:spPr>
            <a:xfrm>
              <a:off x="7737663" y="1943375"/>
              <a:ext cx="0" cy="211800"/>
            </a:xfrm>
            <a:prstGeom prst="straightConnector1">
              <a:avLst/>
            </a:prstGeom>
            <a:noFill/>
            <a:ln w="9525" cap="flat" cmpd="sng">
              <a:solidFill>
                <a:schemeClr val="dk1"/>
              </a:solidFill>
              <a:prstDash val="solid"/>
              <a:round/>
              <a:headEnd type="none" w="med" len="med"/>
              <a:tailEnd type="none" w="med" len="med"/>
            </a:ln>
          </p:spPr>
        </p:cxnSp>
        <p:cxnSp>
          <p:nvCxnSpPr>
            <p:cNvPr id="904" name="Google Shape;904;p35"/>
            <p:cNvCxnSpPr>
              <a:stCxn id="900" idx="2"/>
              <a:endCxn id="905" idx="0"/>
            </p:cNvCxnSpPr>
            <p:nvPr/>
          </p:nvCxnSpPr>
          <p:spPr>
            <a:xfrm>
              <a:off x="7737689" y="3411375"/>
              <a:ext cx="0" cy="211800"/>
            </a:xfrm>
            <a:prstGeom prst="straightConnector1">
              <a:avLst/>
            </a:prstGeom>
            <a:noFill/>
            <a:ln w="9525" cap="flat" cmpd="sng">
              <a:solidFill>
                <a:schemeClr val="dk1"/>
              </a:solidFill>
              <a:prstDash val="solid"/>
              <a:round/>
              <a:headEnd type="none" w="med" len="med"/>
              <a:tailEnd type="none" w="med" len="med"/>
            </a:ln>
          </p:spPr>
        </p:cxnSp>
        <p:cxnSp>
          <p:nvCxnSpPr>
            <p:cNvPr id="906" name="Google Shape;906;p35"/>
            <p:cNvCxnSpPr>
              <a:stCxn id="902" idx="2"/>
              <a:endCxn id="894" idx="6"/>
            </p:cNvCxnSpPr>
            <p:nvPr/>
          </p:nvCxnSpPr>
          <p:spPr>
            <a:xfrm rot="10800000">
              <a:off x="5913513" y="1657025"/>
              <a:ext cx="1537800" cy="0"/>
            </a:xfrm>
            <a:prstGeom prst="straightConnector1">
              <a:avLst/>
            </a:prstGeom>
            <a:noFill/>
            <a:ln w="9525" cap="flat" cmpd="sng">
              <a:solidFill>
                <a:schemeClr val="dk1"/>
              </a:solidFill>
              <a:prstDash val="solid"/>
              <a:round/>
              <a:headEnd type="none" w="med" len="med"/>
              <a:tailEnd type="none" w="med" len="med"/>
            </a:ln>
          </p:spPr>
        </p:cxnSp>
      </p:grpSp>
      <p:grpSp>
        <p:nvGrpSpPr>
          <p:cNvPr id="907" name="Google Shape;907;p35"/>
          <p:cNvGrpSpPr/>
          <p:nvPr/>
        </p:nvGrpSpPr>
        <p:grpSpPr>
          <a:xfrm>
            <a:off x="2626253" y="1370675"/>
            <a:ext cx="1781101" cy="2252500"/>
            <a:chOff x="2626253" y="1370675"/>
            <a:chExt cx="1781101" cy="2252500"/>
          </a:xfrm>
        </p:grpSpPr>
        <p:sp>
          <p:nvSpPr>
            <p:cNvPr id="908" name="Google Shape;908;p35"/>
            <p:cNvSpPr/>
            <p:nvPr/>
          </p:nvSpPr>
          <p:spPr>
            <a:xfrm>
              <a:off x="2626253" y="2155275"/>
              <a:ext cx="1781100" cy="125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5"/>
            <p:cNvSpPr txBox="1"/>
            <p:nvPr/>
          </p:nvSpPr>
          <p:spPr>
            <a:xfrm>
              <a:off x="2626254" y="2420125"/>
              <a:ext cx="17811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Roboto"/>
                  <a:ea typeface="Roboto"/>
                  <a:cs typeface="Roboto"/>
                  <a:sym typeface="Roboto"/>
                </a:rPr>
                <a:t>More balanced dataset will reduce biases and improve accuracy score</a:t>
              </a:r>
              <a:endParaRPr sz="1200">
                <a:solidFill>
                  <a:schemeClr val="lt1"/>
                </a:solidFill>
                <a:latin typeface="Roboto"/>
                <a:ea typeface="Roboto"/>
                <a:cs typeface="Roboto"/>
                <a:sym typeface="Roboto"/>
              </a:endParaRPr>
            </a:p>
          </p:txBody>
        </p:sp>
        <p:sp>
          <p:nvSpPr>
            <p:cNvPr id="890" name="Google Shape;890;p35"/>
            <p:cNvSpPr/>
            <p:nvPr/>
          </p:nvSpPr>
          <p:spPr>
            <a:xfrm>
              <a:off x="3230427" y="13706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2</a:t>
              </a:r>
              <a:endParaRPr/>
            </a:p>
          </p:txBody>
        </p:sp>
        <p:cxnSp>
          <p:nvCxnSpPr>
            <p:cNvPr id="910" name="Google Shape;910;p35"/>
            <p:cNvCxnSpPr>
              <a:stCxn id="890" idx="4"/>
              <a:endCxn id="908" idx="0"/>
            </p:cNvCxnSpPr>
            <p:nvPr/>
          </p:nvCxnSpPr>
          <p:spPr>
            <a:xfrm>
              <a:off x="3516777" y="1943375"/>
              <a:ext cx="0" cy="211800"/>
            </a:xfrm>
            <a:prstGeom prst="straightConnector1">
              <a:avLst/>
            </a:prstGeom>
            <a:noFill/>
            <a:ln w="9525" cap="flat" cmpd="sng">
              <a:solidFill>
                <a:schemeClr val="dk1"/>
              </a:solidFill>
              <a:prstDash val="solid"/>
              <a:round/>
              <a:headEnd type="none" w="med" len="med"/>
              <a:tailEnd type="none" w="med" len="med"/>
            </a:ln>
          </p:spPr>
        </p:cxnSp>
        <p:cxnSp>
          <p:nvCxnSpPr>
            <p:cNvPr id="911" name="Google Shape;911;p35"/>
            <p:cNvCxnSpPr>
              <a:stCxn id="908" idx="2"/>
              <a:endCxn id="912" idx="0"/>
            </p:cNvCxnSpPr>
            <p:nvPr/>
          </p:nvCxnSpPr>
          <p:spPr>
            <a:xfrm>
              <a:off x="3516803" y="3411375"/>
              <a:ext cx="0" cy="211800"/>
            </a:xfrm>
            <a:prstGeom prst="straightConnector1">
              <a:avLst/>
            </a:prstGeom>
            <a:noFill/>
            <a:ln w="9525" cap="flat" cmpd="sng">
              <a:solidFill>
                <a:schemeClr val="dk1"/>
              </a:solidFill>
              <a:prstDash val="solid"/>
              <a:round/>
              <a:headEnd type="none" w="med" len="med"/>
              <a:tailEnd type="none" w="med" len="med"/>
            </a:ln>
          </p:spPr>
        </p:cxnSp>
        <p:cxnSp>
          <p:nvCxnSpPr>
            <p:cNvPr id="913" name="Google Shape;913;p35"/>
            <p:cNvCxnSpPr>
              <a:stCxn id="890" idx="6"/>
              <a:endCxn id="866" idx="2"/>
            </p:cNvCxnSpPr>
            <p:nvPr/>
          </p:nvCxnSpPr>
          <p:spPr>
            <a:xfrm>
              <a:off x="3803127" y="1657025"/>
              <a:ext cx="311400" cy="0"/>
            </a:xfrm>
            <a:prstGeom prst="straightConnector1">
              <a:avLst/>
            </a:prstGeom>
            <a:noFill/>
            <a:ln w="9525" cap="flat" cmpd="sng">
              <a:solidFill>
                <a:schemeClr val="dk1"/>
              </a:solidFill>
              <a:prstDash val="solid"/>
              <a:round/>
              <a:headEnd type="none" w="med" len="med"/>
              <a:tailEnd type="none" w="med" len="med"/>
            </a:ln>
          </p:spPr>
        </p:cxnSp>
      </p:grpSp>
      <p:pic>
        <p:nvPicPr>
          <p:cNvPr id="914" name="Google Shape;914;p35"/>
          <p:cNvPicPr preferRelativeResize="0"/>
          <p:nvPr/>
        </p:nvPicPr>
        <p:blipFill>
          <a:blip r:embed="rId5">
            <a:alphaModFix/>
          </a:blip>
          <a:stretch>
            <a:fillRect/>
          </a:stretch>
        </p:blipFill>
        <p:spPr>
          <a:xfrm>
            <a:off x="3230450" y="3623175"/>
            <a:ext cx="572700" cy="572700"/>
          </a:xfrm>
          <a:prstGeom prst="rect">
            <a:avLst/>
          </a:prstGeom>
          <a:noFill/>
          <a:ln>
            <a:noFill/>
          </a:ln>
        </p:spPr>
      </p:pic>
      <p:pic>
        <p:nvPicPr>
          <p:cNvPr id="915" name="Google Shape;915;p35"/>
          <p:cNvPicPr preferRelativeResize="0"/>
          <p:nvPr/>
        </p:nvPicPr>
        <p:blipFill>
          <a:blip r:embed="rId6">
            <a:alphaModFix/>
          </a:blip>
          <a:stretch>
            <a:fillRect/>
          </a:stretch>
        </p:blipFill>
        <p:spPr>
          <a:xfrm>
            <a:off x="5340851" y="3623175"/>
            <a:ext cx="572700" cy="572700"/>
          </a:xfrm>
          <a:prstGeom prst="rect">
            <a:avLst/>
          </a:prstGeom>
          <a:noFill/>
          <a:ln>
            <a:noFill/>
          </a:ln>
        </p:spPr>
      </p:pic>
      <p:pic>
        <p:nvPicPr>
          <p:cNvPr id="916" name="Google Shape;916;p35"/>
          <p:cNvPicPr preferRelativeResize="0"/>
          <p:nvPr/>
        </p:nvPicPr>
        <p:blipFill>
          <a:blip r:embed="rId7">
            <a:alphaModFix/>
          </a:blip>
          <a:stretch>
            <a:fillRect/>
          </a:stretch>
        </p:blipFill>
        <p:spPr>
          <a:xfrm>
            <a:off x="7451250" y="3623175"/>
            <a:ext cx="572700" cy="572700"/>
          </a:xfrm>
          <a:prstGeom prst="rect">
            <a:avLst/>
          </a:prstGeom>
          <a:noFill/>
          <a:ln>
            <a:noFill/>
          </a:ln>
        </p:spPr>
      </p:pic>
      <p:pic>
        <p:nvPicPr>
          <p:cNvPr id="917" name="Google Shape;917;p35"/>
          <p:cNvPicPr preferRelativeResize="0"/>
          <p:nvPr/>
        </p:nvPicPr>
        <p:blipFill>
          <a:blip r:embed="rId8">
            <a:alphaModFix/>
          </a:blip>
          <a:stretch>
            <a:fillRect/>
          </a:stretch>
        </p:blipFill>
        <p:spPr>
          <a:xfrm>
            <a:off x="1187525" y="3578975"/>
            <a:ext cx="661075" cy="661075"/>
          </a:xfrm>
          <a:prstGeom prst="rect">
            <a:avLst/>
          </a:prstGeom>
          <a:noFill/>
          <a:ln>
            <a:noFill/>
          </a:ln>
        </p:spPr>
      </p:pic>
      <p:pic>
        <p:nvPicPr>
          <p:cNvPr id="13" name="Audio 12">
            <a:hlinkClick r:id="" action="ppaction://media"/>
            <a:extLst>
              <a:ext uri="{FF2B5EF4-FFF2-40B4-BE49-F238E27FC236}">
                <a16:creationId xmlns:a16="http://schemas.microsoft.com/office/drawing/2014/main" id="{5CAB1B67-0B02-88A4-2E07-A2E6AE75488B}"/>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6478"/>
    </mc:Choice>
    <mc:Fallback xmlns="">
      <p:transition spd="slow" advTm="16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3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Alternative ML Models</a:t>
            </a:r>
            <a:endParaRPr sz="3000"/>
          </a:p>
        </p:txBody>
      </p:sp>
      <p:pic>
        <p:nvPicPr>
          <p:cNvPr id="923" name="Google Shape;923;p36"/>
          <p:cNvPicPr preferRelativeResize="0"/>
          <p:nvPr/>
        </p:nvPicPr>
        <p:blipFill>
          <a:blip r:embed="rId5">
            <a:alphaModFix/>
          </a:blip>
          <a:stretch>
            <a:fillRect/>
          </a:stretch>
        </p:blipFill>
        <p:spPr>
          <a:xfrm>
            <a:off x="654925" y="2112925"/>
            <a:ext cx="3831550" cy="2736825"/>
          </a:xfrm>
          <a:prstGeom prst="rect">
            <a:avLst/>
          </a:prstGeom>
          <a:noFill/>
          <a:ln>
            <a:noFill/>
          </a:ln>
        </p:spPr>
      </p:pic>
      <p:sp>
        <p:nvSpPr>
          <p:cNvPr id="924" name="Google Shape;924;p36"/>
          <p:cNvSpPr txBox="1">
            <a:spLocks noGrp="1"/>
          </p:cNvSpPr>
          <p:nvPr>
            <p:ph type="title"/>
          </p:nvPr>
        </p:nvSpPr>
        <p:spPr>
          <a:xfrm>
            <a:off x="457200" y="1187700"/>
            <a:ext cx="422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t>Neural Network</a:t>
            </a:r>
            <a:endParaRPr sz="2500"/>
          </a:p>
        </p:txBody>
      </p:sp>
      <p:sp>
        <p:nvSpPr>
          <p:cNvPr id="925" name="Google Shape;925;p36"/>
          <p:cNvSpPr txBox="1">
            <a:spLocks noGrp="1"/>
          </p:cNvSpPr>
          <p:nvPr>
            <p:ph type="title"/>
          </p:nvPr>
        </p:nvSpPr>
        <p:spPr>
          <a:xfrm>
            <a:off x="4908500" y="1187700"/>
            <a:ext cx="4467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t>Support Vector Machine (SVM)</a:t>
            </a:r>
            <a:endParaRPr sz="2500"/>
          </a:p>
        </p:txBody>
      </p:sp>
      <p:pic>
        <p:nvPicPr>
          <p:cNvPr id="926" name="Google Shape;926;p36"/>
          <p:cNvPicPr preferRelativeResize="0"/>
          <p:nvPr/>
        </p:nvPicPr>
        <p:blipFill>
          <a:blip r:embed="rId6">
            <a:alphaModFix/>
          </a:blip>
          <a:stretch>
            <a:fillRect/>
          </a:stretch>
        </p:blipFill>
        <p:spPr>
          <a:xfrm>
            <a:off x="5555307" y="1760400"/>
            <a:ext cx="3173981" cy="3089350"/>
          </a:xfrm>
          <a:prstGeom prst="rect">
            <a:avLst/>
          </a:prstGeom>
          <a:noFill/>
          <a:ln>
            <a:noFill/>
          </a:ln>
        </p:spPr>
      </p:pic>
      <p:pic>
        <p:nvPicPr>
          <p:cNvPr id="21" name="Audio 20">
            <a:hlinkClick r:id="" action="ppaction://media"/>
            <a:extLst>
              <a:ext uri="{FF2B5EF4-FFF2-40B4-BE49-F238E27FC236}">
                <a16:creationId xmlns:a16="http://schemas.microsoft.com/office/drawing/2014/main" id="{3A817F7E-D0B5-15A4-50AE-58E179EC65A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3621"/>
    </mc:Choice>
    <mc:Fallback xmlns="">
      <p:transition spd="slow" advTm="13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Feedback Learning System</a:t>
            </a:r>
            <a:endParaRPr sz="3000"/>
          </a:p>
        </p:txBody>
      </p:sp>
      <p:sp>
        <p:nvSpPr>
          <p:cNvPr id="932" name="Google Shape;932;p37"/>
          <p:cNvSpPr txBox="1">
            <a:spLocks noGrp="1"/>
          </p:cNvSpPr>
          <p:nvPr>
            <p:ph type="title"/>
          </p:nvPr>
        </p:nvSpPr>
        <p:spPr>
          <a:xfrm>
            <a:off x="696000" y="1187700"/>
            <a:ext cx="7752000" cy="3565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b="0" dirty="0"/>
              <a:t>Improve learning through user’s feedback</a:t>
            </a:r>
            <a:endParaRPr b="0" dirty="0"/>
          </a:p>
          <a:p>
            <a:pPr marL="457200" lvl="0" indent="0" algn="l" rtl="0">
              <a:spcBef>
                <a:spcPts val="0"/>
              </a:spcBef>
              <a:spcAft>
                <a:spcPts val="0"/>
              </a:spcAft>
              <a:buNone/>
            </a:pPr>
            <a:endParaRPr b="0" dirty="0"/>
          </a:p>
          <a:p>
            <a:pPr marL="457200" lvl="0" indent="-381000" algn="l" rtl="0">
              <a:spcBef>
                <a:spcPts val="0"/>
              </a:spcBef>
              <a:spcAft>
                <a:spcPts val="0"/>
              </a:spcAft>
              <a:buSzPts val="2400"/>
              <a:buChar char="●"/>
            </a:pPr>
            <a:r>
              <a:rPr lang="en" b="0" dirty="0"/>
              <a:t>Similar to Chat GPT</a:t>
            </a:r>
            <a:endParaRPr b="0" dirty="0"/>
          </a:p>
          <a:p>
            <a:pPr marL="457200" lvl="0" indent="0" algn="l" rtl="0">
              <a:spcBef>
                <a:spcPts val="0"/>
              </a:spcBef>
              <a:spcAft>
                <a:spcPts val="0"/>
              </a:spcAft>
              <a:buNone/>
            </a:pPr>
            <a:endParaRPr b="0" dirty="0"/>
          </a:p>
          <a:p>
            <a:pPr marL="457200" lvl="0" indent="-381000" algn="l" rtl="0">
              <a:spcBef>
                <a:spcPts val="0"/>
              </a:spcBef>
              <a:spcAft>
                <a:spcPts val="0"/>
              </a:spcAft>
              <a:buSzPts val="2400"/>
              <a:buChar char="●"/>
            </a:pPr>
            <a:r>
              <a:rPr lang="en" b="0" dirty="0"/>
              <a:t>Identify patterns and areas for </a:t>
            </a:r>
            <a:endParaRPr b="0" dirty="0"/>
          </a:p>
          <a:p>
            <a:pPr marL="457200" lvl="0" indent="0" algn="l" rtl="0">
              <a:spcBef>
                <a:spcPts val="0"/>
              </a:spcBef>
              <a:spcAft>
                <a:spcPts val="0"/>
              </a:spcAft>
              <a:buNone/>
            </a:pPr>
            <a:r>
              <a:rPr lang="en" b="0" dirty="0"/>
              <a:t>improvement</a:t>
            </a:r>
            <a:endParaRPr b="0" dirty="0"/>
          </a:p>
          <a:p>
            <a:pPr marL="457200" lvl="0" indent="0" algn="l" rtl="0">
              <a:spcBef>
                <a:spcPts val="0"/>
              </a:spcBef>
              <a:spcAft>
                <a:spcPts val="0"/>
              </a:spcAft>
              <a:buNone/>
            </a:pPr>
            <a:endParaRPr sz="2500" dirty="0"/>
          </a:p>
        </p:txBody>
      </p:sp>
      <p:pic>
        <p:nvPicPr>
          <p:cNvPr id="933" name="Google Shape;933;p37"/>
          <p:cNvPicPr preferRelativeResize="0"/>
          <p:nvPr/>
        </p:nvPicPr>
        <p:blipFill>
          <a:blip r:embed="rId5">
            <a:alphaModFix/>
          </a:blip>
          <a:stretch>
            <a:fillRect/>
          </a:stretch>
        </p:blipFill>
        <p:spPr>
          <a:xfrm>
            <a:off x="6280872" y="2758500"/>
            <a:ext cx="2863124" cy="2385001"/>
          </a:xfrm>
          <a:prstGeom prst="rect">
            <a:avLst/>
          </a:prstGeom>
          <a:noFill/>
          <a:ln>
            <a:noFill/>
          </a:ln>
        </p:spPr>
      </p:pic>
      <p:pic>
        <p:nvPicPr>
          <p:cNvPr id="51" name="Audio 50">
            <a:hlinkClick r:id="" action="ppaction://media"/>
            <a:extLst>
              <a:ext uri="{FF2B5EF4-FFF2-40B4-BE49-F238E27FC236}">
                <a16:creationId xmlns:a16="http://schemas.microsoft.com/office/drawing/2014/main" id="{09818F1C-53B2-C32B-3841-7CE10F4BC14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5892"/>
    </mc:Choice>
    <mc:Fallback xmlns="">
      <p:transition spd="slow" advTm="35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pic>
        <p:nvPicPr>
          <p:cNvPr id="938" name="Google Shape;938;p38"/>
          <p:cNvPicPr preferRelativeResize="0"/>
          <p:nvPr/>
        </p:nvPicPr>
        <p:blipFill>
          <a:blip r:embed="rId5">
            <a:alphaModFix/>
          </a:blip>
          <a:stretch>
            <a:fillRect/>
          </a:stretch>
        </p:blipFill>
        <p:spPr>
          <a:xfrm>
            <a:off x="0" y="0"/>
            <a:ext cx="9144003" cy="5143501"/>
          </a:xfrm>
          <a:prstGeom prst="rect">
            <a:avLst/>
          </a:prstGeom>
          <a:noFill/>
          <a:ln>
            <a:noFill/>
          </a:ln>
        </p:spPr>
      </p:pic>
      <p:sp>
        <p:nvSpPr>
          <p:cNvPr id="939" name="Google Shape;939;p38"/>
          <p:cNvSpPr txBox="1"/>
          <p:nvPr/>
        </p:nvSpPr>
        <p:spPr>
          <a:xfrm>
            <a:off x="2713300" y="4016525"/>
            <a:ext cx="301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941" name="Google Shape;941;p38"/>
          <p:cNvSpPr txBox="1">
            <a:spLocks noGrp="1"/>
          </p:cNvSpPr>
          <p:nvPr>
            <p:ph type="subTitle" idx="4294967295"/>
          </p:nvPr>
        </p:nvSpPr>
        <p:spPr>
          <a:xfrm>
            <a:off x="2839900" y="3884725"/>
            <a:ext cx="3012300" cy="89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br>
              <a:rPr lang="en" dirty="0"/>
            </a:br>
            <a:endParaRPr dirty="0"/>
          </a:p>
        </p:txBody>
      </p:sp>
      <p:pic>
        <p:nvPicPr>
          <p:cNvPr id="13" name="Audio 12">
            <a:hlinkClick r:id="" action="ppaction://media"/>
            <a:extLst>
              <a:ext uri="{FF2B5EF4-FFF2-40B4-BE49-F238E27FC236}">
                <a16:creationId xmlns:a16="http://schemas.microsoft.com/office/drawing/2014/main" id="{4C319520-0F54-B44F-9BF6-8DC7ADF5AD9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796"/>
    </mc:Choice>
    <mc:Fallback xmlns="">
      <p:transition spd="slow" advTm="2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39"/>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p>
        </p:txBody>
      </p:sp>
      <p:sp>
        <p:nvSpPr>
          <p:cNvPr id="947" name="Google Shape;947;p39"/>
          <p:cNvSpPr txBox="1"/>
          <p:nvPr/>
        </p:nvSpPr>
        <p:spPr>
          <a:xfrm>
            <a:off x="656950" y="983100"/>
            <a:ext cx="8029800" cy="52779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Ukraine war: five of the most viral misinformation posts and false claims since the conflict. (2022, August 24). Euronews. Retrieved from</a:t>
            </a:r>
            <a:r>
              <a:rPr lang="en" sz="1200">
                <a:solidFill>
                  <a:srgbClr val="37415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 </a:t>
            </a:r>
            <a:r>
              <a:rPr lang="en" sz="1200" u="sng">
                <a:solidFill>
                  <a:schemeClr val="hlink"/>
                </a:solidFill>
                <a:latin typeface="Roboto"/>
                <a:ea typeface="Roboto"/>
                <a:cs typeface="Roboto"/>
                <a:sym typeface="Roboto"/>
                <a:hlinkClick r:id="rId5"/>
              </a:rPr>
              <a:t>https://www.euronews.com/my-europe/2022/08/24/ukraine-war-five-of-the-most-viral-misinformation-posts-and-false-claims-since-the-conflic</a:t>
            </a:r>
            <a:endParaRPr sz="1200" u="sng">
              <a:solidFill>
                <a:schemeClr val="hlink"/>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Paudel, R. (2021, June 28). Introduction to Naïve Bayes Classifier. Towards Data Science. Retrieved from</a:t>
            </a:r>
            <a:r>
              <a:rPr lang="en" sz="1200">
                <a:solidFill>
                  <a:srgbClr val="37415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 </a:t>
            </a:r>
            <a:r>
              <a:rPr lang="en" sz="1200" u="sng">
                <a:solidFill>
                  <a:schemeClr val="hlink"/>
                </a:solidFill>
                <a:latin typeface="Roboto"/>
                <a:ea typeface="Roboto"/>
                <a:cs typeface="Roboto"/>
                <a:sym typeface="Roboto"/>
                <a:hlinkClick r:id="rId6"/>
              </a:rPr>
              <a:t>https://towardsdatascience.com/introduction-to-na%C3%AFve-bayes-classifier-fa59e3e24aaf</a:t>
            </a:r>
            <a:endParaRPr sz="1200" u="sng">
              <a:solidFill>
                <a:schemeClr val="hlink"/>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Rovatsos, M. (2021, June 10). Introduction to Random Forest in Machine Learning. Section. Retrieved from</a:t>
            </a:r>
            <a:r>
              <a:rPr lang="en" sz="1200">
                <a:solidFill>
                  <a:srgbClr val="37415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 </a:t>
            </a:r>
            <a:r>
              <a:rPr lang="en" sz="1200" u="sng">
                <a:solidFill>
                  <a:schemeClr val="hlink"/>
                </a:solidFill>
                <a:latin typeface="Roboto"/>
                <a:ea typeface="Roboto"/>
                <a:cs typeface="Roboto"/>
                <a:sym typeface="Roboto"/>
                <a:hlinkClick r:id="rId7"/>
              </a:rPr>
              <a:t>https://www.section.io/engineering-education/introduction-to-random-forest-in-machine-learning/</a:t>
            </a:r>
            <a:endParaRPr sz="1200" u="sng">
              <a:solidFill>
                <a:schemeClr val="hlink"/>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Anderson, M., &amp; Barthel, M. (2017, October 19). The future of truth and misinformation online. Pew Research Center. Retrieved from</a:t>
            </a:r>
            <a:r>
              <a:rPr lang="en" sz="1200">
                <a:solidFill>
                  <a:srgbClr val="374151"/>
                </a:solidFill>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 </a:t>
            </a:r>
            <a:r>
              <a:rPr lang="en" sz="1200" u="sng">
                <a:solidFill>
                  <a:schemeClr val="hlink"/>
                </a:solidFill>
                <a:latin typeface="Roboto"/>
                <a:ea typeface="Roboto"/>
                <a:cs typeface="Roboto"/>
                <a:sym typeface="Roboto"/>
                <a:hlinkClick r:id="rId8"/>
              </a:rPr>
              <a:t>https://www.pewresearch.org/internet/2017/10/19/the-future-of-truth-and-misinformation-online/</a:t>
            </a:r>
            <a:endParaRPr sz="1200" u="sng">
              <a:solidFill>
                <a:schemeClr val="hlink"/>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Rutgers University. (2017, October 18). Fake news lowers trust in mainstream media across party lines, study finds. ScienceDaily. Retrieved from</a:t>
            </a:r>
            <a:r>
              <a:rPr lang="en" sz="1200">
                <a:solidFill>
                  <a:srgbClr val="374151"/>
                </a:solidFill>
                <a:uFill>
                  <a:noFill/>
                </a:uFill>
                <a:latin typeface="Roboto"/>
                <a:ea typeface="Roboto"/>
                <a:cs typeface="Roboto"/>
                <a:sym typeface="Roboto"/>
                <a:hlinkClick r:id="rId9">
                  <a:extLst>
                    <a:ext uri="{A12FA001-AC4F-418D-AE19-62706E023703}">
                      <ahyp:hlinkClr xmlns:ahyp="http://schemas.microsoft.com/office/drawing/2018/hyperlinkcolor" val="tx"/>
                    </a:ext>
                  </a:extLst>
                </a:hlinkClick>
              </a:rPr>
              <a:t> </a:t>
            </a:r>
            <a:r>
              <a:rPr lang="en" sz="1200" u="sng">
                <a:solidFill>
                  <a:schemeClr val="hlink"/>
                </a:solidFill>
                <a:latin typeface="Roboto"/>
                <a:ea typeface="Roboto"/>
                <a:cs typeface="Roboto"/>
                <a:sym typeface="Roboto"/>
                <a:hlinkClick r:id="rId9"/>
              </a:rPr>
              <a:t>https://www.sciencedaily.com/releases/2017/10/171018130347.htm</a:t>
            </a:r>
            <a:endParaRPr sz="1200" u="sng">
              <a:solidFill>
                <a:schemeClr val="hlink"/>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Neural Network Example. (n.d.). TikZ.net. Retrieved from</a:t>
            </a:r>
            <a:r>
              <a:rPr lang="en" sz="1200">
                <a:solidFill>
                  <a:srgbClr val="374151"/>
                </a:solidFill>
                <a:uFill>
                  <a:noFill/>
                </a:uFill>
                <a:latin typeface="Roboto"/>
                <a:ea typeface="Roboto"/>
                <a:cs typeface="Roboto"/>
                <a:sym typeface="Roboto"/>
                <a:hlinkClick r:id="rId10">
                  <a:extLst>
                    <a:ext uri="{A12FA001-AC4F-418D-AE19-62706E023703}">
                      <ahyp:hlinkClr xmlns:ahyp="http://schemas.microsoft.com/office/drawing/2018/hyperlinkcolor" val="tx"/>
                    </a:ext>
                  </a:extLst>
                </a:hlinkClick>
              </a:rPr>
              <a:t> </a:t>
            </a:r>
            <a:r>
              <a:rPr lang="en" sz="1200" u="sng">
                <a:solidFill>
                  <a:schemeClr val="hlink"/>
                </a:solidFill>
                <a:latin typeface="Roboto"/>
                <a:ea typeface="Roboto"/>
                <a:cs typeface="Roboto"/>
                <a:sym typeface="Roboto"/>
                <a:hlinkClick r:id="rId10"/>
              </a:rPr>
              <a:t>https://tikz.net/neural_networks/</a:t>
            </a:r>
            <a:endParaRPr sz="1200" u="sng">
              <a:solidFill>
                <a:schemeClr val="hlink"/>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Support vector machine. (2022, April 11). In Wikipedia. Retrieved from</a:t>
            </a:r>
            <a:r>
              <a:rPr lang="en" sz="1200">
                <a:solidFill>
                  <a:srgbClr val="374151"/>
                </a:solidFill>
                <a:uFill>
                  <a:noFill/>
                </a:uFill>
                <a:latin typeface="Roboto"/>
                <a:ea typeface="Roboto"/>
                <a:cs typeface="Roboto"/>
                <a:sym typeface="Roboto"/>
                <a:hlinkClick r:id="rId11">
                  <a:extLst>
                    <a:ext uri="{A12FA001-AC4F-418D-AE19-62706E023703}">
                      <ahyp:hlinkClr xmlns:ahyp="http://schemas.microsoft.com/office/drawing/2018/hyperlinkcolor" val="tx"/>
                    </a:ext>
                  </a:extLst>
                </a:hlinkClick>
              </a:rPr>
              <a:t> </a:t>
            </a:r>
            <a:r>
              <a:rPr lang="en" sz="1200" u="sng">
                <a:solidFill>
                  <a:schemeClr val="hlink"/>
                </a:solidFill>
                <a:latin typeface="Roboto"/>
                <a:ea typeface="Roboto"/>
                <a:cs typeface="Roboto"/>
                <a:sym typeface="Roboto"/>
                <a:hlinkClick r:id="rId11"/>
              </a:rPr>
              <a:t>https://en.wikipedia.org/wiki/Support_vector_machine</a:t>
            </a:r>
            <a:endParaRPr sz="1200" u="sng">
              <a:solidFill>
                <a:schemeClr val="hlink"/>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What is ChatGPT? (n.d.). Klippa. Retrieved from</a:t>
            </a:r>
            <a:r>
              <a:rPr lang="en" sz="1200">
                <a:solidFill>
                  <a:srgbClr val="374151"/>
                </a:solidFill>
                <a:uFill>
                  <a:noFill/>
                </a:uFill>
                <a:latin typeface="Roboto"/>
                <a:ea typeface="Roboto"/>
                <a:cs typeface="Roboto"/>
                <a:sym typeface="Roboto"/>
                <a:hlinkClick r:id="rId12">
                  <a:extLst>
                    <a:ext uri="{A12FA001-AC4F-418D-AE19-62706E023703}">
                      <ahyp:hlinkClr xmlns:ahyp="http://schemas.microsoft.com/office/drawing/2018/hyperlinkcolor" val="tx"/>
                    </a:ext>
                  </a:extLst>
                </a:hlinkClick>
              </a:rPr>
              <a:t> </a:t>
            </a:r>
            <a:r>
              <a:rPr lang="en" sz="1200" u="sng">
                <a:solidFill>
                  <a:schemeClr val="hlink"/>
                </a:solidFill>
                <a:latin typeface="Roboto"/>
                <a:ea typeface="Roboto"/>
                <a:cs typeface="Roboto"/>
                <a:sym typeface="Roboto"/>
                <a:hlinkClick r:id="rId12"/>
              </a:rPr>
              <a:t>https://www.klippa.com/en/blog/information/what-is-chatgpt/</a:t>
            </a:r>
            <a:endParaRPr sz="1200" u="sng">
              <a:solidFill>
                <a:schemeClr val="hlink"/>
              </a:solidFill>
              <a:latin typeface="Roboto"/>
              <a:ea typeface="Roboto"/>
              <a:cs typeface="Roboto"/>
              <a:sym typeface="Roboto"/>
            </a:endParaRPr>
          </a:p>
          <a:p>
            <a:pPr marL="0" lvl="0" indent="0" algn="l" rtl="0">
              <a:spcBef>
                <a:spcPts val="150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 name="Audio 7">
            <a:hlinkClick r:id="" action="ppaction://media"/>
            <a:extLst>
              <a:ext uri="{FF2B5EF4-FFF2-40B4-BE49-F238E27FC236}">
                <a16:creationId xmlns:a16="http://schemas.microsoft.com/office/drawing/2014/main" id="{51CA5C25-77A6-BD2F-6F08-6EC92832E327}"/>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043"/>
    </mc:Choice>
    <mc:Fallback xmlns="">
      <p:transition spd="slow" advTm="4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5"/>
          <p:cNvSpPr txBox="1">
            <a:spLocks noGrp="1"/>
          </p:cNvSpPr>
          <p:nvPr>
            <p:ph type="title"/>
          </p:nvPr>
        </p:nvSpPr>
        <p:spPr>
          <a:xfrm>
            <a:off x="457200" y="18607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accent2"/>
                </a:solidFill>
              </a:rPr>
              <a:t>REAL</a:t>
            </a:r>
            <a:r>
              <a:rPr lang="en" sz="4000"/>
              <a:t> OR </a:t>
            </a:r>
            <a:r>
              <a:rPr lang="en" sz="4000">
                <a:solidFill>
                  <a:schemeClr val="accent2"/>
                </a:solidFill>
              </a:rPr>
              <a:t>FAKE</a:t>
            </a:r>
            <a:r>
              <a:rPr lang="en" sz="4000"/>
              <a:t>??</a:t>
            </a:r>
            <a:endParaRPr sz="4000"/>
          </a:p>
        </p:txBody>
      </p:sp>
      <p:pic>
        <p:nvPicPr>
          <p:cNvPr id="292" name="Google Shape;292;p15"/>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2008275" y="1225200"/>
            <a:ext cx="6874027" cy="718200"/>
          </a:xfrm>
          <a:prstGeom prst="rect">
            <a:avLst/>
          </a:prstGeom>
          <a:noFill/>
          <a:ln>
            <a:noFill/>
          </a:ln>
        </p:spPr>
      </p:pic>
      <p:pic>
        <p:nvPicPr>
          <p:cNvPr id="293" name="Google Shape;293;p15"/>
          <p:cNvPicPr preferRelativeResize="0"/>
          <p:nvPr/>
        </p:nvPicPr>
        <p:blipFill rotWithShape="1">
          <a:blip r:embed="rId6">
            <a:alphaModFix/>
            <a:extLst>
              <a:ext uri="{28A0092B-C50C-407E-A947-70E740481C1C}">
                <a14:useLocalDpi xmlns:a14="http://schemas.microsoft.com/office/drawing/2010/main"/>
              </a:ext>
            </a:extLst>
          </a:blip>
          <a:srcRect/>
          <a:stretch/>
        </p:blipFill>
        <p:spPr>
          <a:xfrm>
            <a:off x="214525" y="2079775"/>
            <a:ext cx="5528074" cy="801174"/>
          </a:xfrm>
          <a:prstGeom prst="rect">
            <a:avLst/>
          </a:prstGeom>
          <a:noFill/>
          <a:ln>
            <a:noFill/>
          </a:ln>
        </p:spPr>
      </p:pic>
      <p:pic>
        <p:nvPicPr>
          <p:cNvPr id="294" name="Google Shape;294;p15"/>
          <p:cNvPicPr preferRelativeResize="0"/>
          <p:nvPr/>
        </p:nvPicPr>
        <p:blipFill>
          <a:blip r:embed="rId7">
            <a:alphaModFix/>
          </a:blip>
          <a:stretch>
            <a:fillRect/>
          </a:stretch>
        </p:blipFill>
        <p:spPr>
          <a:xfrm>
            <a:off x="322874" y="296163"/>
            <a:ext cx="801175" cy="801175"/>
          </a:xfrm>
          <a:prstGeom prst="rect">
            <a:avLst/>
          </a:prstGeom>
          <a:noFill/>
          <a:ln>
            <a:noFill/>
          </a:ln>
        </p:spPr>
      </p:pic>
      <p:pic>
        <p:nvPicPr>
          <p:cNvPr id="295" name="Google Shape;295;p15"/>
          <p:cNvPicPr preferRelativeResize="0"/>
          <p:nvPr/>
        </p:nvPicPr>
        <p:blipFill rotWithShape="1">
          <a:blip r:embed="rId8">
            <a:alphaModFix/>
            <a:extLst>
              <a:ext uri="{28A0092B-C50C-407E-A947-70E740481C1C}">
                <a14:useLocalDpi xmlns:a14="http://schemas.microsoft.com/office/drawing/2010/main"/>
              </a:ext>
            </a:extLst>
          </a:blip>
          <a:srcRect/>
          <a:stretch/>
        </p:blipFill>
        <p:spPr>
          <a:xfrm>
            <a:off x="2101200" y="3017316"/>
            <a:ext cx="6874027" cy="641785"/>
          </a:xfrm>
          <a:prstGeom prst="rect">
            <a:avLst/>
          </a:prstGeom>
          <a:noFill/>
          <a:ln>
            <a:noFill/>
          </a:ln>
        </p:spPr>
      </p:pic>
      <p:pic>
        <p:nvPicPr>
          <p:cNvPr id="296" name="Google Shape;296;p15"/>
          <p:cNvPicPr preferRelativeResize="0"/>
          <p:nvPr/>
        </p:nvPicPr>
        <p:blipFill rotWithShape="1">
          <a:blip r:embed="rId9">
            <a:alphaModFix/>
            <a:extLst>
              <a:ext uri="{28A0092B-C50C-407E-A947-70E740481C1C}">
                <a14:useLocalDpi xmlns:a14="http://schemas.microsoft.com/office/drawing/2010/main"/>
              </a:ext>
            </a:extLst>
          </a:blip>
          <a:srcRect/>
          <a:stretch/>
        </p:blipFill>
        <p:spPr>
          <a:xfrm>
            <a:off x="322875" y="3863375"/>
            <a:ext cx="6874027" cy="1086326"/>
          </a:xfrm>
          <a:prstGeom prst="rect">
            <a:avLst/>
          </a:prstGeom>
          <a:noFill/>
          <a:ln>
            <a:noFill/>
          </a:ln>
        </p:spPr>
      </p:pic>
      <p:pic>
        <p:nvPicPr>
          <p:cNvPr id="52" name="Audio 51">
            <a:hlinkClick r:id="" action="ppaction://media"/>
            <a:extLst>
              <a:ext uri="{FF2B5EF4-FFF2-40B4-BE49-F238E27FC236}">
                <a16:creationId xmlns:a16="http://schemas.microsoft.com/office/drawing/2014/main" id="{3416DAF9-D387-63CD-4B24-D2CD4386B5B5}"/>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4666"/>
    </mc:Choice>
    <mc:Fallback xmlns="">
      <p:transition spd="slow" advTm="24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Motivation</a:t>
            </a:r>
            <a:endParaRPr sz="2400"/>
          </a:p>
        </p:txBody>
      </p:sp>
      <p:sp>
        <p:nvSpPr>
          <p:cNvPr id="302" name="Google Shape;302;p16"/>
          <p:cNvSpPr/>
          <p:nvPr/>
        </p:nvSpPr>
        <p:spPr>
          <a:xfrm rot="-5400000" flipH="1">
            <a:off x="5927588" y="1433936"/>
            <a:ext cx="3163823" cy="2262150"/>
          </a:xfrm>
          <a:custGeom>
            <a:avLst/>
            <a:gdLst/>
            <a:ahLst/>
            <a:cxnLst/>
            <a:rect l="l" t="t" r="r" b="b"/>
            <a:pathLst>
              <a:path w="39021" h="26864" extrusionOk="0">
                <a:moveTo>
                  <a:pt x="8941" y="1"/>
                </a:moveTo>
                <a:cubicBezTo>
                  <a:pt x="8086" y="1"/>
                  <a:pt x="7230" y="147"/>
                  <a:pt x="6408" y="446"/>
                </a:cubicBezTo>
                <a:cubicBezTo>
                  <a:pt x="5461" y="790"/>
                  <a:pt x="4615" y="1297"/>
                  <a:pt x="3870" y="1925"/>
                </a:cubicBezTo>
                <a:cubicBezTo>
                  <a:pt x="1935" y="3576"/>
                  <a:pt x="730" y="6059"/>
                  <a:pt x="415" y="8596"/>
                </a:cubicBezTo>
                <a:cubicBezTo>
                  <a:pt x="0" y="11950"/>
                  <a:pt x="927" y="15394"/>
                  <a:pt x="2781" y="18196"/>
                </a:cubicBezTo>
                <a:cubicBezTo>
                  <a:pt x="4762" y="21194"/>
                  <a:pt x="7730" y="23439"/>
                  <a:pt x="11008" y="24852"/>
                </a:cubicBezTo>
                <a:cubicBezTo>
                  <a:pt x="14086" y="26178"/>
                  <a:pt x="17460" y="26864"/>
                  <a:pt x="20816" y="26864"/>
                </a:cubicBezTo>
                <a:cubicBezTo>
                  <a:pt x="21319" y="26864"/>
                  <a:pt x="21822" y="26848"/>
                  <a:pt x="22324" y="26817"/>
                </a:cubicBezTo>
                <a:cubicBezTo>
                  <a:pt x="25698" y="26610"/>
                  <a:pt x="29011" y="25586"/>
                  <a:pt x="31751" y="23575"/>
                </a:cubicBezTo>
                <a:cubicBezTo>
                  <a:pt x="34699" y="21417"/>
                  <a:pt x="36857" y="18236"/>
                  <a:pt x="37936" y="14756"/>
                </a:cubicBezTo>
                <a:cubicBezTo>
                  <a:pt x="38924" y="11565"/>
                  <a:pt x="39020" y="7933"/>
                  <a:pt x="37404" y="4919"/>
                </a:cubicBezTo>
                <a:cubicBezTo>
                  <a:pt x="36013" y="2311"/>
                  <a:pt x="33248" y="208"/>
                  <a:pt x="30220" y="208"/>
                </a:cubicBezTo>
                <a:cubicBezTo>
                  <a:pt x="29996" y="208"/>
                  <a:pt x="29770" y="220"/>
                  <a:pt x="29543" y="243"/>
                </a:cubicBezTo>
                <a:cubicBezTo>
                  <a:pt x="29381" y="259"/>
                  <a:pt x="29218" y="284"/>
                  <a:pt x="29051" y="314"/>
                </a:cubicBezTo>
                <a:cubicBezTo>
                  <a:pt x="27015" y="694"/>
                  <a:pt x="25343" y="2016"/>
                  <a:pt x="23550" y="2974"/>
                </a:cubicBezTo>
                <a:cubicBezTo>
                  <a:pt x="22317" y="3632"/>
                  <a:pt x="21043" y="4014"/>
                  <a:pt x="19749" y="4014"/>
                </a:cubicBezTo>
                <a:cubicBezTo>
                  <a:pt x="18831" y="4014"/>
                  <a:pt x="17904" y="3822"/>
                  <a:pt x="16975" y="3399"/>
                </a:cubicBezTo>
                <a:cubicBezTo>
                  <a:pt x="15182" y="2584"/>
                  <a:pt x="13642" y="1297"/>
                  <a:pt x="11808" y="562"/>
                </a:cubicBezTo>
                <a:cubicBezTo>
                  <a:pt x="10886" y="190"/>
                  <a:pt x="9914" y="1"/>
                  <a:pt x="8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16"/>
          <p:cNvGrpSpPr/>
          <p:nvPr/>
        </p:nvGrpSpPr>
        <p:grpSpPr>
          <a:xfrm flipH="1">
            <a:off x="7257473" y="1846223"/>
            <a:ext cx="1429333" cy="2942541"/>
            <a:chOff x="675106" y="2053653"/>
            <a:chExt cx="1151759" cy="2462583"/>
          </a:xfrm>
        </p:grpSpPr>
        <p:sp>
          <p:nvSpPr>
            <p:cNvPr id="304" name="Google Shape;304;p16"/>
            <p:cNvSpPr/>
            <p:nvPr/>
          </p:nvSpPr>
          <p:spPr>
            <a:xfrm>
              <a:off x="792502" y="4381743"/>
              <a:ext cx="263016" cy="134494"/>
            </a:xfrm>
            <a:custGeom>
              <a:avLst/>
              <a:gdLst/>
              <a:ahLst/>
              <a:cxnLst/>
              <a:rect l="l" t="t" r="r" b="b"/>
              <a:pathLst>
                <a:path w="3876" h="1982" extrusionOk="0">
                  <a:moveTo>
                    <a:pt x="2548" y="1"/>
                  </a:moveTo>
                  <a:lnTo>
                    <a:pt x="1338" y="897"/>
                  </a:lnTo>
                  <a:lnTo>
                    <a:pt x="634" y="862"/>
                  </a:lnTo>
                  <a:cubicBezTo>
                    <a:pt x="622" y="861"/>
                    <a:pt x="610" y="861"/>
                    <a:pt x="598" y="861"/>
                  </a:cubicBezTo>
                  <a:cubicBezTo>
                    <a:pt x="349" y="861"/>
                    <a:pt x="128" y="1015"/>
                    <a:pt x="36" y="1247"/>
                  </a:cubicBezTo>
                  <a:cubicBezTo>
                    <a:pt x="0" y="1338"/>
                    <a:pt x="51" y="1439"/>
                    <a:pt x="142" y="1470"/>
                  </a:cubicBezTo>
                  <a:lnTo>
                    <a:pt x="1540" y="1921"/>
                  </a:lnTo>
                  <a:cubicBezTo>
                    <a:pt x="1667" y="1961"/>
                    <a:pt x="1794" y="1981"/>
                    <a:pt x="1925" y="1981"/>
                  </a:cubicBezTo>
                  <a:lnTo>
                    <a:pt x="3283" y="1981"/>
                  </a:lnTo>
                  <a:cubicBezTo>
                    <a:pt x="3592" y="1981"/>
                    <a:pt x="3850" y="1738"/>
                    <a:pt x="3876" y="1429"/>
                  </a:cubicBezTo>
                  <a:cubicBezTo>
                    <a:pt x="3876" y="1379"/>
                    <a:pt x="3876" y="1333"/>
                    <a:pt x="3865" y="1282"/>
                  </a:cubicBezTo>
                  <a:cubicBezTo>
                    <a:pt x="3825" y="1064"/>
                    <a:pt x="3708" y="431"/>
                    <a:pt x="3693" y="381"/>
                  </a:cubicBezTo>
                  <a:lnTo>
                    <a:pt x="2548" y="1"/>
                  </a:lnTo>
                  <a:close/>
                </a:path>
              </a:pathLst>
            </a:custGeom>
            <a:solidFill>
              <a:srgbClr val="4B1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a:off x="890150" y="3153572"/>
              <a:ext cx="373013" cy="1285560"/>
            </a:xfrm>
            <a:custGeom>
              <a:avLst/>
              <a:gdLst/>
              <a:ahLst/>
              <a:cxnLst/>
              <a:rect l="l" t="t" r="r" b="b"/>
              <a:pathLst>
                <a:path w="5497" h="18945" extrusionOk="0">
                  <a:moveTo>
                    <a:pt x="2958" y="0"/>
                  </a:moveTo>
                  <a:lnTo>
                    <a:pt x="2062" y="2093"/>
                  </a:lnTo>
                  <a:cubicBezTo>
                    <a:pt x="1418" y="5340"/>
                    <a:pt x="1302" y="8713"/>
                    <a:pt x="1565" y="11737"/>
                  </a:cubicBezTo>
                  <a:cubicBezTo>
                    <a:pt x="1266" y="14240"/>
                    <a:pt x="780" y="16453"/>
                    <a:pt x="0" y="18186"/>
                  </a:cubicBezTo>
                  <a:cubicBezTo>
                    <a:pt x="0" y="18186"/>
                    <a:pt x="739" y="18944"/>
                    <a:pt x="1695" y="18944"/>
                  </a:cubicBezTo>
                  <a:cubicBezTo>
                    <a:pt x="1816" y="18944"/>
                    <a:pt x="1940" y="18932"/>
                    <a:pt x="2067" y="18905"/>
                  </a:cubicBezTo>
                  <a:cubicBezTo>
                    <a:pt x="2198" y="18880"/>
                    <a:pt x="2330" y="18834"/>
                    <a:pt x="2467" y="18768"/>
                  </a:cubicBezTo>
                  <a:cubicBezTo>
                    <a:pt x="2467" y="18768"/>
                    <a:pt x="4073" y="12756"/>
                    <a:pt x="4139" y="10005"/>
                  </a:cubicBezTo>
                  <a:cubicBezTo>
                    <a:pt x="4144" y="9838"/>
                    <a:pt x="4169" y="9676"/>
                    <a:pt x="4210" y="9514"/>
                  </a:cubicBezTo>
                  <a:lnTo>
                    <a:pt x="5349" y="5416"/>
                  </a:lnTo>
                  <a:lnTo>
                    <a:pt x="5476" y="608"/>
                  </a:lnTo>
                  <a:lnTo>
                    <a:pt x="54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1592757" y="4327456"/>
              <a:ext cx="234108" cy="188780"/>
            </a:xfrm>
            <a:custGeom>
              <a:avLst/>
              <a:gdLst/>
              <a:ahLst/>
              <a:cxnLst/>
              <a:rect l="l" t="t" r="r" b="b"/>
              <a:pathLst>
                <a:path w="3450" h="2782" extrusionOk="0">
                  <a:moveTo>
                    <a:pt x="2563" y="0"/>
                  </a:moveTo>
                  <a:lnTo>
                    <a:pt x="1393" y="953"/>
                  </a:lnTo>
                  <a:lnTo>
                    <a:pt x="983" y="1956"/>
                  </a:lnTo>
                  <a:lnTo>
                    <a:pt x="339" y="2168"/>
                  </a:lnTo>
                  <a:cubicBezTo>
                    <a:pt x="137" y="2234"/>
                    <a:pt x="0" y="2427"/>
                    <a:pt x="0" y="2639"/>
                  </a:cubicBezTo>
                  <a:lnTo>
                    <a:pt x="0" y="2781"/>
                  </a:lnTo>
                  <a:lnTo>
                    <a:pt x="1373" y="2781"/>
                  </a:lnTo>
                  <a:cubicBezTo>
                    <a:pt x="1611" y="2781"/>
                    <a:pt x="1839" y="2700"/>
                    <a:pt x="2021" y="2548"/>
                  </a:cubicBezTo>
                  <a:lnTo>
                    <a:pt x="3278" y="1500"/>
                  </a:lnTo>
                  <a:cubicBezTo>
                    <a:pt x="3424" y="1373"/>
                    <a:pt x="3450" y="1155"/>
                    <a:pt x="3333" y="1003"/>
                  </a:cubicBezTo>
                  <a:lnTo>
                    <a:pt x="2563" y="0"/>
                  </a:lnTo>
                  <a:close/>
                </a:path>
              </a:pathLst>
            </a:custGeom>
            <a:solidFill>
              <a:srgbClr val="4B1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1141362" y="3156083"/>
              <a:ext cx="656657" cy="1262150"/>
            </a:xfrm>
            <a:custGeom>
              <a:avLst/>
              <a:gdLst/>
              <a:ahLst/>
              <a:cxnLst/>
              <a:rect l="l" t="t" r="r" b="b"/>
              <a:pathLst>
                <a:path w="9677" h="18600" extrusionOk="0">
                  <a:moveTo>
                    <a:pt x="2107" y="1"/>
                  </a:moveTo>
                  <a:cubicBezTo>
                    <a:pt x="2042" y="1"/>
                    <a:pt x="1976" y="3"/>
                    <a:pt x="1911" y="9"/>
                  </a:cubicBezTo>
                  <a:lnTo>
                    <a:pt x="128" y="597"/>
                  </a:lnTo>
                  <a:cubicBezTo>
                    <a:pt x="128" y="597"/>
                    <a:pt x="1" y="5693"/>
                    <a:pt x="1789" y="9512"/>
                  </a:cubicBezTo>
                  <a:cubicBezTo>
                    <a:pt x="2078" y="10130"/>
                    <a:pt x="2473" y="10692"/>
                    <a:pt x="2939" y="11184"/>
                  </a:cubicBezTo>
                  <a:cubicBezTo>
                    <a:pt x="4925" y="13296"/>
                    <a:pt x="6531" y="15793"/>
                    <a:pt x="7447" y="18600"/>
                  </a:cubicBezTo>
                  <a:cubicBezTo>
                    <a:pt x="7447" y="18600"/>
                    <a:pt x="9013" y="18549"/>
                    <a:pt x="9676" y="17191"/>
                  </a:cubicBezTo>
                  <a:cubicBezTo>
                    <a:pt x="9676" y="17191"/>
                    <a:pt x="7235" y="11219"/>
                    <a:pt x="4519" y="8859"/>
                  </a:cubicBezTo>
                  <a:lnTo>
                    <a:pt x="4362" y="2207"/>
                  </a:lnTo>
                  <a:cubicBezTo>
                    <a:pt x="4329" y="972"/>
                    <a:pt x="3318" y="1"/>
                    <a:pt x="2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1030006" y="2398985"/>
              <a:ext cx="403616" cy="896601"/>
            </a:xfrm>
            <a:custGeom>
              <a:avLst/>
              <a:gdLst/>
              <a:ahLst/>
              <a:cxnLst/>
              <a:rect l="l" t="t" r="r" b="b"/>
              <a:pathLst>
                <a:path w="5948" h="13213" extrusionOk="0">
                  <a:moveTo>
                    <a:pt x="3508" y="1"/>
                  </a:moveTo>
                  <a:cubicBezTo>
                    <a:pt x="3323" y="1"/>
                    <a:pt x="3135" y="55"/>
                    <a:pt x="2954" y="179"/>
                  </a:cubicBezTo>
                  <a:lnTo>
                    <a:pt x="2544" y="457"/>
                  </a:lnTo>
                  <a:cubicBezTo>
                    <a:pt x="1814" y="959"/>
                    <a:pt x="1363" y="1749"/>
                    <a:pt x="1201" y="2620"/>
                  </a:cubicBezTo>
                  <a:cubicBezTo>
                    <a:pt x="1054" y="3411"/>
                    <a:pt x="902" y="4469"/>
                    <a:pt x="766" y="5614"/>
                  </a:cubicBezTo>
                  <a:cubicBezTo>
                    <a:pt x="669" y="6384"/>
                    <a:pt x="578" y="7195"/>
                    <a:pt x="497" y="7985"/>
                  </a:cubicBezTo>
                  <a:cubicBezTo>
                    <a:pt x="208" y="10705"/>
                    <a:pt x="1" y="13213"/>
                    <a:pt x="1" y="13213"/>
                  </a:cubicBezTo>
                  <a:lnTo>
                    <a:pt x="274" y="13192"/>
                  </a:lnTo>
                  <a:cubicBezTo>
                    <a:pt x="720" y="13167"/>
                    <a:pt x="1161" y="13106"/>
                    <a:pt x="1596" y="13015"/>
                  </a:cubicBezTo>
                  <a:cubicBezTo>
                    <a:pt x="2346" y="12858"/>
                    <a:pt x="3076" y="12620"/>
                    <a:pt x="3775" y="12306"/>
                  </a:cubicBezTo>
                  <a:cubicBezTo>
                    <a:pt x="4073" y="12172"/>
                    <a:pt x="4338" y="12108"/>
                    <a:pt x="4584" y="12108"/>
                  </a:cubicBezTo>
                  <a:cubicBezTo>
                    <a:pt x="5075" y="12108"/>
                    <a:pt x="5492" y="12360"/>
                    <a:pt x="5948" y="12812"/>
                  </a:cubicBezTo>
                  <a:cubicBezTo>
                    <a:pt x="5948" y="12812"/>
                    <a:pt x="5411" y="9940"/>
                    <a:pt x="5370" y="8517"/>
                  </a:cubicBezTo>
                  <a:cubicBezTo>
                    <a:pt x="5320" y="6632"/>
                    <a:pt x="5669" y="4535"/>
                    <a:pt x="5466" y="2828"/>
                  </a:cubicBezTo>
                  <a:lnTo>
                    <a:pt x="5466" y="2823"/>
                  </a:lnTo>
                  <a:cubicBezTo>
                    <a:pt x="5456" y="2742"/>
                    <a:pt x="5446" y="2661"/>
                    <a:pt x="5436" y="2585"/>
                  </a:cubicBezTo>
                  <a:lnTo>
                    <a:pt x="5436" y="2580"/>
                  </a:lnTo>
                  <a:cubicBezTo>
                    <a:pt x="5320" y="1845"/>
                    <a:pt x="5092" y="1192"/>
                    <a:pt x="4666" y="675"/>
                  </a:cubicBezTo>
                  <a:cubicBezTo>
                    <a:pt x="4651" y="655"/>
                    <a:pt x="4631" y="635"/>
                    <a:pt x="4615" y="614"/>
                  </a:cubicBezTo>
                  <a:cubicBezTo>
                    <a:pt x="4304" y="254"/>
                    <a:pt x="3910" y="1"/>
                    <a:pt x="3508" y="1"/>
                  </a:cubicBezTo>
                  <a:close/>
                </a:path>
              </a:pathLst>
            </a:custGeom>
            <a:solidFill>
              <a:srgbClr val="524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993906" y="2086022"/>
              <a:ext cx="337998" cy="371520"/>
            </a:xfrm>
            <a:custGeom>
              <a:avLst/>
              <a:gdLst/>
              <a:ahLst/>
              <a:cxnLst/>
              <a:rect l="l" t="t" r="r" b="b"/>
              <a:pathLst>
                <a:path w="4981" h="5475" extrusionOk="0">
                  <a:moveTo>
                    <a:pt x="2311" y="1"/>
                  </a:moveTo>
                  <a:cubicBezTo>
                    <a:pt x="1772" y="1"/>
                    <a:pt x="1122" y="255"/>
                    <a:pt x="401" y="1042"/>
                  </a:cubicBezTo>
                  <a:cubicBezTo>
                    <a:pt x="401" y="1042"/>
                    <a:pt x="1" y="1463"/>
                    <a:pt x="198" y="2288"/>
                  </a:cubicBezTo>
                  <a:cubicBezTo>
                    <a:pt x="239" y="2461"/>
                    <a:pt x="310" y="2658"/>
                    <a:pt x="416" y="2866"/>
                  </a:cubicBezTo>
                  <a:lnTo>
                    <a:pt x="264" y="3317"/>
                  </a:lnTo>
                  <a:lnTo>
                    <a:pt x="173" y="3600"/>
                  </a:lnTo>
                  <a:cubicBezTo>
                    <a:pt x="173" y="3600"/>
                    <a:pt x="138" y="3727"/>
                    <a:pt x="406" y="3849"/>
                  </a:cubicBezTo>
                  <a:lnTo>
                    <a:pt x="563" y="3899"/>
                  </a:lnTo>
                  <a:lnTo>
                    <a:pt x="913" y="4350"/>
                  </a:lnTo>
                  <a:cubicBezTo>
                    <a:pt x="923" y="4386"/>
                    <a:pt x="943" y="4416"/>
                    <a:pt x="953" y="4446"/>
                  </a:cubicBezTo>
                  <a:cubicBezTo>
                    <a:pt x="996" y="4545"/>
                    <a:pt x="1147" y="4834"/>
                    <a:pt x="1439" y="4834"/>
                  </a:cubicBezTo>
                  <a:cubicBezTo>
                    <a:pt x="1493" y="4834"/>
                    <a:pt x="1553" y="4824"/>
                    <a:pt x="1617" y="4801"/>
                  </a:cubicBezTo>
                  <a:lnTo>
                    <a:pt x="1865" y="4669"/>
                  </a:lnTo>
                  <a:lnTo>
                    <a:pt x="2128" y="4527"/>
                  </a:lnTo>
                  <a:lnTo>
                    <a:pt x="2260" y="4451"/>
                  </a:lnTo>
                  <a:lnTo>
                    <a:pt x="2260" y="4457"/>
                  </a:lnTo>
                  <a:cubicBezTo>
                    <a:pt x="2265" y="4467"/>
                    <a:pt x="2296" y="4497"/>
                    <a:pt x="2336" y="4548"/>
                  </a:cubicBezTo>
                  <a:cubicBezTo>
                    <a:pt x="2346" y="4563"/>
                    <a:pt x="2361" y="4583"/>
                    <a:pt x="2372" y="4598"/>
                  </a:cubicBezTo>
                  <a:cubicBezTo>
                    <a:pt x="2387" y="4619"/>
                    <a:pt x="2407" y="4639"/>
                    <a:pt x="2422" y="4659"/>
                  </a:cubicBezTo>
                  <a:cubicBezTo>
                    <a:pt x="2493" y="4755"/>
                    <a:pt x="2584" y="4877"/>
                    <a:pt x="2686" y="5014"/>
                  </a:cubicBezTo>
                  <a:cubicBezTo>
                    <a:pt x="2731" y="5075"/>
                    <a:pt x="2782" y="5140"/>
                    <a:pt x="2827" y="5211"/>
                  </a:cubicBezTo>
                  <a:cubicBezTo>
                    <a:pt x="2873" y="5272"/>
                    <a:pt x="2914" y="5333"/>
                    <a:pt x="2954" y="5394"/>
                  </a:cubicBezTo>
                  <a:cubicBezTo>
                    <a:pt x="2974" y="5419"/>
                    <a:pt x="2990" y="5449"/>
                    <a:pt x="3010" y="5475"/>
                  </a:cubicBezTo>
                  <a:cubicBezTo>
                    <a:pt x="3071" y="5414"/>
                    <a:pt x="3136" y="5358"/>
                    <a:pt x="3202" y="5308"/>
                  </a:cubicBezTo>
                  <a:cubicBezTo>
                    <a:pt x="3278" y="5247"/>
                    <a:pt x="3349" y="5191"/>
                    <a:pt x="3430" y="5140"/>
                  </a:cubicBezTo>
                  <a:cubicBezTo>
                    <a:pt x="3597" y="5024"/>
                    <a:pt x="3780" y="4928"/>
                    <a:pt x="3972" y="4847"/>
                  </a:cubicBezTo>
                  <a:cubicBezTo>
                    <a:pt x="4124" y="4781"/>
                    <a:pt x="4286" y="4730"/>
                    <a:pt x="4448" y="4690"/>
                  </a:cubicBezTo>
                  <a:cubicBezTo>
                    <a:pt x="4464" y="4639"/>
                    <a:pt x="4479" y="4593"/>
                    <a:pt x="4489" y="4543"/>
                  </a:cubicBezTo>
                  <a:lnTo>
                    <a:pt x="4063" y="3884"/>
                  </a:lnTo>
                  <a:lnTo>
                    <a:pt x="4043" y="3844"/>
                  </a:lnTo>
                  <a:lnTo>
                    <a:pt x="3785" y="3448"/>
                  </a:lnTo>
                  <a:cubicBezTo>
                    <a:pt x="3785" y="3448"/>
                    <a:pt x="4980" y="2405"/>
                    <a:pt x="3901" y="840"/>
                  </a:cubicBezTo>
                  <a:cubicBezTo>
                    <a:pt x="3901" y="840"/>
                    <a:pt x="3290" y="1"/>
                    <a:pt x="2311" y="1"/>
                  </a:cubicBezTo>
                  <a:close/>
                </a:path>
              </a:pathLst>
            </a:custGeom>
            <a:solidFill>
              <a:srgbClr val="FD9D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1226660" y="2398035"/>
              <a:ext cx="39561" cy="36847"/>
            </a:xfrm>
            <a:custGeom>
              <a:avLst/>
              <a:gdLst/>
              <a:ahLst/>
              <a:cxnLst/>
              <a:rect l="l" t="t" r="r" b="b"/>
              <a:pathLst>
                <a:path w="583" h="543" extrusionOk="0">
                  <a:moveTo>
                    <a:pt x="583" y="0"/>
                  </a:moveTo>
                  <a:lnTo>
                    <a:pt x="583" y="0"/>
                  </a:lnTo>
                  <a:cubicBezTo>
                    <a:pt x="380" y="173"/>
                    <a:pt x="183" y="355"/>
                    <a:pt x="0" y="542"/>
                  </a:cubicBezTo>
                  <a:cubicBezTo>
                    <a:pt x="167" y="426"/>
                    <a:pt x="350" y="330"/>
                    <a:pt x="542" y="249"/>
                  </a:cubicBezTo>
                  <a:cubicBezTo>
                    <a:pt x="557" y="168"/>
                    <a:pt x="573" y="86"/>
                    <a:pt x="583" y="0"/>
                  </a:cubicBezTo>
                  <a:close/>
                </a:path>
              </a:pathLst>
            </a:custGeom>
            <a:solidFill>
              <a:srgbClr val="FD9D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955430" y="2053653"/>
              <a:ext cx="358898" cy="324495"/>
            </a:xfrm>
            <a:custGeom>
              <a:avLst/>
              <a:gdLst/>
              <a:ahLst/>
              <a:cxnLst/>
              <a:rect l="l" t="t" r="r" b="b"/>
              <a:pathLst>
                <a:path w="5289" h="4782" extrusionOk="0">
                  <a:moveTo>
                    <a:pt x="2796" y="0"/>
                  </a:moveTo>
                  <a:cubicBezTo>
                    <a:pt x="1727" y="0"/>
                    <a:pt x="711" y="821"/>
                    <a:pt x="198" y="1686"/>
                  </a:cubicBezTo>
                  <a:cubicBezTo>
                    <a:pt x="97" y="1859"/>
                    <a:pt x="6" y="2046"/>
                    <a:pt x="6" y="2244"/>
                  </a:cubicBezTo>
                  <a:cubicBezTo>
                    <a:pt x="0" y="2497"/>
                    <a:pt x="137" y="2735"/>
                    <a:pt x="320" y="2907"/>
                  </a:cubicBezTo>
                  <a:cubicBezTo>
                    <a:pt x="502" y="3080"/>
                    <a:pt x="760" y="3226"/>
                    <a:pt x="983" y="3343"/>
                  </a:cubicBezTo>
                  <a:cubicBezTo>
                    <a:pt x="983" y="3343"/>
                    <a:pt x="776" y="2836"/>
                    <a:pt x="745" y="2573"/>
                  </a:cubicBezTo>
                  <a:cubicBezTo>
                    <a:pt x="912" y="2568"/>
                    <a:pt x="1079" y="2527"/>
                    <a:pt x="1226" y="2451"/>
                  </a:cubicBezTo>
                  <a:cubicBezTo>
                    <a:pt x="1095" y="2386"/>
                    <a:pt x="963" y="2320"/>
                    <a:pt x="831" y="2254"/>
                  </a:cubicBezTo>
                  <a:lnTo>
                    <a:pt x="831" y="2254"/>
                  </a:lnTo>
                  <a:cubicBezTo>
                    <a:pt x="848" y="2255"/>
                    <a:pt x="864" y="2255"/>
                    <a:pt x="881" y="2255"/>
                  </a:cubicBezTo>
                  <a:cubicBezTo>
                    <a:pt x="1113" y="2255"/>
                    <a:pt x="1347" y="2189"/>
                    <a:pt x="1540" y="2066"/>
                  </a:cubicBezTo>
                  <a:cubicBezTo>
                    <a:pt x="1677" y="2745"/>
                    <a:pt x="2093" y="3318"/>
                    <a:pt x="2493" y="3865"/>
                  </a:cubicBezTo>
                  <a:cubicBezTo>
                    <a:pt x="2462" y="3692"/>
                    <a:pt x="2442" y="3515"/>
                    <a:pt x="2472" y="3348"/>
                  </a:cubicBezTo>
                  <a:cubicBezTo>
                    <a:pt x="2508" y="3176"/>
                    <a:pt x="2604" y="3014"/>
                    <a:pt x="2756" y="2933"/>
                  </a:cubicBezTo>
                  <a:cubicBezTo>
                    <a:pt x="2833" y="2891"/>
                    <a:pt x="2923" y="2868"/>
                    <a:pt x="3012" y="2868"/>
                  </a:cubicBezTo>
                  <a:cubicBezTo>
                    <a:pt x="3117" y="2868"/>
                    <a:pt x="3219" y="2900"/>
                    <a:pt x="3293" y="2968"/>
                  </a:cubicBezTo>
                  <a:cubicBezTo>
                    <a:pt x="3749" y="3389"/>
                    <a:pt x="3166" y="4082"/>
                    <a:pt x="3166" y="4082"/>
                  </a:cubicBezTo>
                  <a:cubicBezTo>
                    <a:pt x="3166" y="4082"/>
                    <a:pt x="4083" y="4554"/>
                    <a:pt x="4017" y="4782"/>
                  </a:cubicBezTo>
                  <a:cubicBezTo>
                    <a:pt x="4119" y="4604"/>
                    <a:pt x="4175" y="4407"/>
                    <a:pt x="4180" y="4209"/>
                  </a:cubicBezTo>
                  <a:cubicBezTo>
                    <a:pt x="4311" y="4442"/>
                    <a:pt x="4544" y="4625"/>
                    <a:pt x="4808" y="4690"/>
                  </a:cubicBezTo>
                  <a:cubicBezTo>
                    <a:pt x="4671" y="4569"/>
                    <a:pt x="4620" y="4366"/>
                    <a:pt x="4681" y="4194"/>
                  </a:cubicBezTo>
                  <a:lnTo>
                    <a:pt x="4681" y="4194"/>
                  </a:lnTo>
                  <a:cubicBezTo>
                    <a:pt x="4762" y="4250"/>
                    <a:pt x="4818" y="4341"/>
                    <a:pt x="4823" y="4437"/>
                  </a:cubicBezTo>
                  <a:cubicBezTo>
                    <a:pt x="4879" y="4275"/>
                    <a:pt x="4899" y="4093"/>
                    <a:pt x="4884" y="3920"/>
                  </a:cubicBezTo>
                  <a:lnTo>
                    <a:pt x="4884" y="3920"/>
                  </a:lnTo>
                  <a:cubicBezTo>
                    <a:pt x="4955" y="3954"/>
                    <a:pt x="5037" y="3974"/>
                    <a:pt x="5120" y="3974"/>
                  </a:cubicBezTo>
                  <a:cubicBezTo>
                    <a:pt x="5138" y="3974"/>
                    <a:pt x="5155" y="3973"/>
                    <a:pt x="5172" y="3971"/>
                  </a:cubicBezTo>
                  <a:cubicBezTo>
                    <a:pt x="5051" y="3890"/>
                    <a:pt x="5010" y="3723"/>
                    <a:pt x="5026" y="3576"/>
                  </a:cubicBezTo>
                  <a:cubicBezTo>
                    <a:pt x="5046" y="3424"/>
                    <a:pt x="5112" y="3287"/>
                    <a:pt x="5157" y="3150"/>
                  </a:cubicBezTo>
                  <a:cubicBezTo>
                    <a:pt x="5289" y="2755"/>
                    <a:pt x="5274" y="2325"/>
                    <a:pt x="5172" y="1925"/>
                  </a:cubicBezTo>
                  <a:cubicBezTo>
                    <a:pt x="4985" y="1175"/>
                    <a:pt x="4397" y="532"/>
                    <a:pt x="3648" y="187"/>
                  </a:cubicBezTo>
                  <a:cubicBezTo>
                    <a:pt x="3366" y="58"/>
                    <a:pt x="3079" y="0"/>
                    <a:pt x="2796" y="0"/>
                  </a:cubicBezTo>
                  <a:close/>
                </a:path>
              </a:pathLst>
            </a:custGeom>
            <a:solidFill>
              <a:srgbClr val="4B1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1102547" y="2363292"/>
              <a:ext cx="237908" cy="231055"/>
            </a:xfrm>
            <a:custGeom>
              <a:avLst/>
              <a:gdLst/>
              <a:ahLst/>
              <a:cxnLst/>
              <a:rect l="l" t="t" r="r" b="b"/>
              <a:pathLst>
                <a:path w="3506" h="3405" extrusionOk="0">
                  <a:moveTo>
                    <a:pt x="2832" y="1"/>
                  </a:moveTo>
                  <a:cubicBezTo>
                    <a:pt x="2802" y="1"/>
                    <a:pt x="2771" y="6"/>
                    <a:pt x="2741" y="16"/>
                  </a:cubicBezTo>
                  <a:cubicBezTo>
                    <a:pt x="2726" y="21"/>
                    <a:pt x="2711" y="26"/>
                    <a:pt x="2695" y="36"/>
                  </a:cubicBezTo>
                  <a:cubicBezTo>
                    <a:pt x="2604" y="82"/>
                    <a:pt x="2528" y="183"/>
                    <a:pt x="2467" y="274"/>
                  </a:cubicBezTo>
                  <a:cubicBezTo>
                    <a:pt x="2467" y="279"/>
                    <a:pt x="2467" y="279"/>
                    <a:pt x="2467" y="279"/>
                  </a:cubicBezTo>
                  <a:cubicBezTo>
                    <a:pt x="2437" y="325"/>
                    <a:pt x="2402" y="365"/>
                    <a:pt x="2361" y="401"/>
                  </a:cubicBezTo>
                  <a:cubicBezTo>
                    <a:pt x="2331" y="431"/>
                    <a:pt x="2290" y="462"/>
                    <a:pt x="2250" y="482"/>
                  </a:cubicBezTo>
                  <a:cubicBezTo>
                    <a:pt x="2072" y="568"/>
                    <a:pt x="1885" y="644"/>
                    <a:pt x="1698" y="720"/>
                  </a:cubicBezTo>
                  <a:cubicBezTo>
                    <a:pt x="1535" y="786"/>
                    <a:pt x="1373" y="857"/>
                    <a:pt x="1216" y="938"/>
                  </a:cubicBezTo>
                  <a:cubicBezTo>
                    <a:pt x="1059" y="1019"/>
                    <a:pt x="907" y="1110"/>
                    <a:pt x="771" y="1222"/>
                  </a:cubicBezTo>
                  <a:cubicBezTo>
                    <a:pt x="203" y="1693"/>
                    <a:pt x="1" y="2670"/>
                    <a:pt x="71" y="3405"/>
                  </a:cubicBezTo>
                  <a:cubicBezTo>
                    <a:pt x="375" y="2731"/>
                    <a:pt x="791" y="1931"/>
                    <a:pt x="1389" y="1495"/>
                  </a:cubicBezTo>
                  <a:cubicBezTo>
                    <a:pt x="1414" y="1475"/>
                    <a:pt x="1439" y="1455"/>
                    <a:pt x="1470" y="1439"/>
                  </a:cubicBezTo>
                  <a:cubicBezTo>
                    <a:pt x="1535" y="1389"/>
                    <a:pt x="1611" y="1343"/>
                    <a:pt x="1682" y="1303"/>
                  </a:cubicBezTo>
                  <a:cubicBezTo>
                    <a:pt x="1763" y="1252"/>
                    <a:pt x="1844" y="1211"/>
                    <a:pt x="1931" y="1171"/>
                  </a:cubicBezTo>
                  <a:cubicBezTo>
                    <a:pt x="2113" y="1080"/>
                    <a:pt x="2310" y="1009"/>
                    <a:pt x="2508" y="958"/>
                  </a:cubicBezTo>
                  <a:cubicBezTo>
                    <a:pt x="2508" y="958"/>
                    <a:pt x="2513" y="958"/>
                    <a:pt x="2513" y="953"/>
                  </a:cubicBezTo>
                  <a:cubicBezTo>
                    <a:pt x="2604" y="930"/>
                    <a:pt x="2697" y="919"/>
                    <a:pt x="2789" y="919"/>
                  </a:cubicBezTo>
                  <a:cubicBezTo>
                    <a:pt x="2960" y="919"/>
                    <a:pt x="3131" y="957"/>
                    <a:pt x="3288" y="1029"/>
                  </a:cubicBezTo>
                  <a:cubicBezTo>
                    <a:pt x="3349" y="1059"/>
                    <a:pt x="3415" y="1080"/>
                    <a:pt x="3460" y="1085"/>
                  </a:cubicBezTo>
                  <a:cubicBezTo>
                    <a:pt x="3506" y="629"/>
                    <a:pt x="3273" y="213"/>
                    <a:pt x="2989" y="51"/>
                  </a:cubicBezTo>
                  <a:cubicBezTo>
                    <a:pt x="2944" y="26"/>
                    <a:pt x="2888" y="6"/>
                    <a:pt x="28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686303" y="2503691"/>
              <a:ext cx="106265" cy="201333"/>
            </a:xfrm>
            <a:custGeom>
              <a:avLst/>
              <a:gdLst/>
              <a:ahLst/>
              <a:cxnLst/>
              <a:rect l="l" t="t" r="r" b="b"/>
              <a:pathLst>
                <a:path w="1566" h="2967" extrusionOk="0">
                  <a:moveTo>
                    <a:pt x="272" y="1"/>
                  </a:moveTo>
                  <a:cubicBezTo>
                    <a:pt x="242" y="1"/>
                    <a:pt x="212" y="7"/>
                    <a:pt x="182" y="19"/>
                  </a:cubicBezTo>
                  <a:cubicBezTo>
                    <a:pt x="61" y="69"/>
                    <a:pt x="0" y="206"/>
                    <a:pt x="51" y="328"/>
                  </a:cubicBezTo>
                  <a:lnTo>
                    <a:pt x="1120" y="2967"/>
                  </a:lnTo>
                  <a:lnTo>
                    <a:pt x="1565" y="2790"/>
                  </a:lnTo>
                  <a:lnTo>
                    <a:pt x="497" y="150"/>
                  </a:lnTo>
                  <a:cubicBezTo>
                    <a:pt x="458" y="58"/>
                    <a:pt x="367" y="1"/>
                    <a:pt x="272" y="1"/>
                  </a:cubicBezTo>
                  <a:close/>
                </a:path>
              </a:pathLst>
            </a:custGeom>
            <a:solidFill>
              <a:srgbClr val="4B1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675106" y="2497584"/>
              <a:ext cx="711079" cy="406602"/>
            </a:xfrm>
            <a:custGeom>
              <a:avLst/>
              <a:gdLst/>
              <a:ahLst/>
              <a:cxnLst/>
              <a:rect l="l" t="t" r="r" b="b"/>
              <a:pathLst>
                <a:path w="10479" h="5992" extrusionOk="0">
                  <a:moveTo>
                    <a:pt x="9155" y="0"/>
                  </a:moveTo>
                  <a:cubicBezTo>
                    <a:pt x="8759" y="0"/>
                    <a:pt x="8365" y="192"/>
                    <a:pt x="8128" y="560"/>
                  </a:cubicBezTo>
                  <a:lnTo>
                    <a:pt x="6102" y="3720"/>
                  </a:lnTo>
                  <a:lnTo>
                    <a:pt x="6067" y="3710"/>
                  </a:lnTo>
                  <a:lnTo>
                    <a:pt x="4228" y="3168"/>
                  </a:lnTo>
                  <a:lnTo>
                    <a:pt x="3595" y="2981"/>
                  </a:lnTo>
                  <a:cubicBezTo>
                    <a:pt x="3574" y="2976"/>
                    <a:pt x="3549" y="2961"/>
                    <a:pt x="3529" y="2945"/>
                  </a:cubicBezTo>
                  <a:lnTo>
                    <a:pt x="2799" y="2363"/>
                  </a:lnTo>
                  <a:cubicBezTo>
                    <a:pt x="2703" y="2292"/>
                    <a:pt x="2592" y="2236"/>
                    <a:pt x="2475" y="2211"/>
                  </a:cubicBezTo>
                  <a:lnTo>
                    <a:pt x="337" y="1735"/>
                  </a:lnTo>
                  <a:cubicBezTo>
                    <a:pt x="317" y="1731"/>
                    <a:pt x="297" y="1729"/>
                    <a:pt x="278" y="1729"/>
                  </a:cubicBezTo>
                  <a:cubicBezTo>
                    <a:pt x="100" y="1729"/>
                    <a:pt x="0" y="1888"/>
                    <a:pt x="165" y="1998"/>
                  </a:cubicBezTo>
                  <a:cubicBezTo>
                    <a:pt x="353" y="2120"/>
                    <a:pt x="955" y="2272"/>
                    <a:pt x="971" y="2277"/>
                  </a:cubicBezTo>
                  <a:cubicBezTo>
                    <a:pt x="971" y="2277"/>
                    <a:pt x="763" y="2459"/>
                    <a:pt x="1016" y="2606"/>
                  </a:cubicBezTo>
                  <a:cubicBezTo>
                    <a:pt x="1006" y="2606"/>
                    <a:pt x="996" y="2606"/>
                    <a:pt x="991" y="2611"/>
                  </a:cubicBezTo>
                  <a:cubicBezTo>
                    <a:pt x="971" y="2616"/>
                    <a:pt x="955" y="2642"/>
                    <a:pt x="945" y="2677"/>
                  </a:cubicBezTo>
                  <a:cubicBezTo>
                    <a:pt x="925" y="2748"/>
                    <a:pt x="945" y="2854"/>
                    <a:pt x="1057" y="2920"/>
                  </a:cubicBezTo>
                  <a:lnTo>
                    <a:pt x="1062" y="2940"/>
                  </a:lnTo>
                  <a:cubicBezTo>
                    <a:pt x="1062" y="2966"/>
                    <a:pt x="1067" y="2996"/>
                    <a:pt x="1077" y="3021"/>
                  </a:cubicBezTo>
                  <a:cubicBezTo>
                    <a:pt x="1138" y="3234"/>
                    <a:pt x="1269" y="3325"/>
                    <a:pt x="1487" y="3391"/>
                  </a:cubicBezTo>
                  <a:lnTo>
                    <a:pt x="2880" y="3888"/>
                  </a:lnTo>
                  <a:cubicBezTo>
                    <a:pt x="2880" y="3888"/>
                    <a:pt x="3189" y="4116"/>
                    <a:pt x="3625" y="4420"/>
                  </a:cubicBezTo>
                  <a:cubicBezTo>
                    <a:pt x="4511" y="5032"/>
                    <a:pt x="5930" y="5970"/>
                    <a:pt x="6396" y="5990"/>
                  </a:cubicBezTo>
                  <a:cubicBezTo>
                    <a:pt x="6430" y="5991"/>
                    <a:pt x="6463" y="5992"/>
                    <a:pt x="6497" y="5992"/>
                  </a:cubicBezTo>
                  <a:cubicBezTo>
                    <a:pt x="6588" y="5992"/>
                    <a:pt x="6678" y="5987"/>
                    <a:pt x="6771" y="5980"/>
                  </a:cubicBezTo>
                  <a:cubicBezTo>
                    <a:pt x="6994" y="5959"/>
                    <a:pt x="7196" y="5853"/>
                    <a:pt x="7348" y="5691"/>
                  </a:cubicBezTo>
                  <a:cubicBezTo>
                    <a:pt x="7910" y="5073"/>
                    <a:pt x="9405" y="3376"/>
                    <a:pt x="10241" y="1770"/>
                  </a:cubicBezTo>
                  <a:cubicBezTo>
                    <a:pt x="10479" y="1309"/>
                    <a:pt x="10387" y="742"/>
                    <a:pt x="10028" y="372"/>
                  </a:cubicBezTo>
                  <a:cubicBezTo>
                    <a:pt x="9786" y="121"/>
                    <a:pt x="9469" y="0"/>
                    <a:pt x="9155" y="0"/>
                  </a:cubicBezTo>
                  <a:close/>
                </a:path>
              </a:pathLst>
            </a:custGeom>
            <a:solidFill>
              <a:srgbClr val="FD9D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739233" y="2674423"/>
              <a:ext cx="50554" cy="15607"/>
            </a:xfrm>
            <a:custGeom>
              <a:avLst/>
              <a:gdLst/>
              <a:ahLst/>
              <a:cxnLst/>
              <a:rect l="l" t="t" r="r" b="b"/>
              <a:pathLst>
                <a:path w="745" h="230" extrusionOk="0">
                  <a:moveTo>
                    <a:pt x="66" y="0"/>
                  </a:moveTo>
                  <a:lnTo>
                    <a:pt x="46" y="5"/>
                  </a:lnTo>
                  <a:cubicBezTo>
                    <a:pt x="26" y="10"/>
                    <a:pt x="10" y="36"/>
                    <a:pt x="0" y="71"/>
                  </a:cubicBezTo>
                  <a:cubicBezTo>
                    <a:pt x="213" y="132"/>
                    <a:pt x="517" y="203"/>
                    <a:pt x="684" y="228"/>
                  </a:cubicBezTo>
                  <a:cubicBezTo>
                    <a:pt x="688" y="229"/>
                    <a:pt x="692" y="229"/>
                    <a:pt x="696" y="229"/>
                  </a:cubicBezTo>
                  <a:cubicBezTo>
                    <a:pt x="716" y="229"/>
                    <a:pt x="731" y="219"/>
                    <a:pt x="735" y="198"/>
                  </a:cubicBezTo>
                  <a:cubicBezTo>
                    <a:pt x="745" y="177"/>
                    <a:pt x="730" y="152"/>
                    <a:pt x="709" y="147"/>
                  </a:cubicBezTo>
                  <a:cubicBezTo>
                    <a:pt x="492" y="117"/>
                    <a:pt x="279" y="66"/>
                    <a:pt x="66" y="0"/>
                  </a:cubicBezTo>
                  <a:close/>
                </a:path>
              </a:pathLst>
            </a:custGeom>
            <a:solidFill>
              <a:srgbClr val="FD9D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737129" y="2651012"/>
              <a:ext cx="49943" cy="16625"/>
            </a:xfrm>
            <a:custGeom>
              <a:avLst/>
              <a:gdLst/>
              <a:ahLst/>
              <a:cxnLst/>
              <a:rect l="l" t="t" r="r" b="b"/>
              <a:pathLst>
                <a:path w="736" h="245" extrusionOk="0">
                  <a:moveTo>
                    <a:pt x="16" y="1"/>
                  </a:moveTo>
                  <a:cubicBezTo>
                    <a:pt x="26" y="6"/>
                    <a:pt x="41" y="11"/>
                    <a:pt x="51" y="16"/>
                  </a:cubicBezTo>
                  <a:lnTo>
                    <a:pt x="1" y="77"/>
                  </a:lnTo>
                  <a:cubicBezTo>
                    <a:pt x="203" y="142"/>
                    <a:pt x="472" y="213"/>
                    <a:pt x="680" y="244"/>
                  </a:cubicBezTo>
                  <a:cubicBezTo>
                    <a:pt x="683" y="245"/>
                    <a:pt x="687" y="245"/>
                    <a:pt x="690" y="245"/>
                  </a:cubicBezTo>
                  <a:cubicBezTo>
                    <a:pt x="708" y="245"/>
                    <a:pt x="726" y="234"/>
                    <a:pt x="730" y="213"/>
                  </a:cubicBezTo>
                  <a:cubicBezTo>
                    <a:pt x="735" y="193"/>
                    <a:pt x="725" y="168"/>
                    <a:pt x="700" y="163"/>
                  </a:cubicBezTo>
                  <a:cubicBezTo>
                    <a:pt x="472" y="132"/>
                    <a:pt x="244" y="77"/>
                    <a:pt x="21" y="1"/>
                  </a:cubicBezTo>
                  <a:close/>
                </a:path>
              </a:pathLst>
            </a:custGeom>
            <a:solidFill>
              <a:srgbClr val="FD9D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746765" y="2695731"/>
              <a:ext cx="46482" cy="18254"/>
            </a:xfrm>
            <a:custGeom>
              <a:avLst/>
              <a:gdLst/>
              <a:ahLst/>
              <a:cxnLst/>
              <a:rect l="l" t="t" r="r" b="b"/>
              <a:pathLst>
                <a:path w="685" h="269" extrusionOk="0">
                  <a:moveTo>
                    <a:pt x="1" y="0"/>
                  </a:moveTo>
                  <a:lnTo>
                    <a:pt x="1" y="20"/>
                  </a:lnTo>
                  <a:cubicBezTo>
                    <a:pt x="6" y="46"/>
                    <a:pt x="11" y="76"/>
                    <a:pt x="21" y="101"/>
                  </a:cubicBezTo>
                  <a:cubicBezTo>
                    <a:pt x="213" y="193"/>
                    <a:pt x="421" y="248"/>
                    <a:pt x="634" y="269"/>
                  </a:cubicBezTo>
                  <a:cubicBezTo>
                    <a:pt x="635" y="269"/>
                    <a:pt x="637" y="269"/>
                    <a:pt x="638" y="269"/>
                  </a:cubicBezTo>
                  <a:cubicBezTo>
                    <a:pt x="684" y="269"/>
                    <a:pt x="683" y="192"/>
                    <a:pt x="634" y="188"/>
                  </a:cubicBezTo>
                  <a:cubicBezTo>
                    <a:pt x="411" y="167"/>
                    <a:pt x="198" y="101"/>
                    <a:pt x="1" y="0"/>
                  </a:cubicBezTo>
                  <a:close/>
                </a:path>
              </a:pathLst>
            </a:custGeom>
            <a:solidFill>
              <a:srgbClr val="FD9D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921026" y="2497584"/>
              <a:ext cx="465163" cy="406602"/>
            </a:xfrm>
            <a:custGeom>
              <a:avLst/>
              <a:gdLst/>
              <a:ahLst/>
              <a:cxnLst/>
              <a:rect l="l" t="t" r="r" b="b"/>
              <a:pathLst>
                <a:path w="6855" h="5992" extrusionOk="0">
                  <a:moveTo>
                    <a:pt x="5531" y="0"/>
                  </a:moveTo>
                  <a:cubicBezTo>
                    <a:pt x="5135" y="0"/>
                    <a:pt x="4741" y="192"/>
                    <a:pt x="4504" y="560"/>
                  </a:cubicBezTo>
                  <a:lnTo>
                    <a:pt x="2478" y="3720"/>
                  </a:lnTo>
                  <a:lnTo>
                    <a:pt x="2443" y="3710"/>
                  </a:lnTo>
                  <a:lnTo>
                    <a:pt x="604" y="3168"/>
                  </a:lnTo>
                  <a:cubicBezTo>
                    <a:pt x="548" y="3300"/>
                    <a:pt x="482" y="3422"/>
                    <a:pt x="426" y="3553"/>
                  </a:cubicBezTo>
                  <a:cubicBezTo>
                    <a:pt x="361" y="3690"/>
                    <a:pt x="148" y="4090"/>
                    <a:pt x="1" y="4420"/>
                  </a:cubicBezTo>
                  <a:cubicBezTo>
                    <a:pt x="887" y="5032"/>
                    <a:pt x="2306" y="5970"/>
                    <a:pt x="2772" y="5990"/>
                  </a:cubicBezTo>
                  <a:cubicBezTo>
                    <a:pt x="2806" y="5991"/>
                    <a:pt x="2839" y="5992"/>
                    <a:pt x="2873" y="5992"/>
                  </a:cubicBezTo>
                  <a:cubicBezTo>
                    <a:pt x="2964" y="5992"/>
                    <a:pt x="3054" y="5987"/>
                    <a:pt x="3147" y="5980"/>
                  </a:cubicBezTo>
                  <a:cubicBezTo>
                    <a:pt x="3370" y="5959"/>
                    <a:pt x="3572" y="5853"/>
                    <a:pt x="3724" y="5691"/>
                  </a:cubicBezTo>
                  <a:cubicBezTo>
                    <a:pt x="4286" y="5073"/>
                    <a:pt x="5781" y="3376"/>
                    <a:pt x="6617" y="1770"/>
                  </a:cubicBezTo>
                  <a:cubicBezTo>
                    <a:pt x="6855" y="1309"/>
                    <a:pt x="6763" y="742"/>
                    <a:pt x="6404" y="372"/>
                  </a:cubicBezTo>
                  <a:cubicBezTo>
                    <a:pt x="6162" y="121"/>
                    <a:pt x="5845" y="0"/>
                    <a:pt x="5531" y="0"/>
                  </a:cubicBezTo>
                  <a:close/>
                </a:path>
              </a:pathLst>
            </a:custGeom>
            <a:solidFill>
              <a:srgbClr val="524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16"/>
          <p:cNvGrpSpPr/>
          <p:nvPr/>
        </p:nvGrpSpPr>
        <p:grpSpPr>
          <a:xfrm>
            <a:off x="5840075" y="1097264"/>
            <a:ext cx="1584532" cy="3163761"/>
            <a:chOff x="3416245" y="1619050"/>
            <a:chExt cx="1155749" cy="2307630"/>
          </a:xfrm>
        </p:grpSpPr>
        <p:sp>
          <p:nvSpPr>
            <p:cNvPr id="320" name="Google Shape;320;p16"/>
            <p:cNvSpPr/>
            <p:nvPr/>
          </p:nvSpPr>
          <p:spPr>
            <a:xfrm>
              <a:off x="3416245" y="1619050"/>
              <a:ext cx="1155749" cy="2307630"/>
            </a:xfrm>
            <a:custGeom>
              <a:avLst/>
              <a:gdLst/>
              <a:ahLst/>
              <a:cxnLst/>
              <a:rect l="l" t="t" r="r" b="b"/>
              <a:pathLst>
                <a:path w="17032" h="34007" extrusionOk="0">
                  <a:moveTo>
                    <a:pt x="16140" y="3456"/>
                  </a:moveTo>
                  <a:lnTo>
                    <a:pt x="16140" y="30551"/>
                  </a:lnTo>
                  <a:lnTo>
                    <a:pt x="897" y="30551"/>
                  </a:lnTo>
                  <a:lnTo>
                    <a:pt x="897" y="3456"/>
                  </a:lnTo>
                  <a:close/>
                  <a:moveTo>
                    <a:pt x="2072" y="1"/>
                  </a:moveTo>
                  <a:cubicBezTo>
                    <a:pt x="928" y="1"/>
                    <a:pt x="1" y="933"/>
                    <a:pt x="1" y="2078"/>
                  </a:cubicBezTo>
                  <a:lnTo>
                    <a:pt x="1" y="31934"/>
                  </a:lnTo>
                  <a:cubicBezTo>
                    <a:pt x="1" y="33079"/>
                    <a:pt x="928" y="34006"/>
                    <a:pt x="2072" y="34006"/>
                  </a:cubicBezTo>
                  <a:lnTo>
                    <a:pt x="14959" y="34006"/>
                  </a:lnTo>
                  <a:cubicBezTo>
                    <a:pt x="16104" y="34006"/>
                    <a:pt x="17031" y="33079"/>
                    <a:pt x="17031" y="31934"/>
                  </a:cubicBezTo>
                  <a:lnTo>
                    <a:pt x="17031" y="2078"/>
                  </a:lnTo>
                  <a:cubicBezTo>
                    <a:pt x="17031" y="933"/>
                    <a:pt x="16104" y="1"/>
                    <a:pt x="14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3431038" y="1636625"/>
              <a:ext cx="1126502" cy="2260469"/>
            </a:xfrm>
            <a:custGeom>
              <a:avLst/>
              <a:gdLst/>
              <a:ahLst/>
              <a:cxnLst/>
              <a:rect l="l" t="t" r="r" b="b"/>
              <a:pathLst>
                <a:path w="16601" h="33312" extrusionOk="0">
                  <a:moveTo>
                    <a:pt x="2022" y="0"/>
                  </a:moveTo>
                  <a:cubicBezTo>
                    <a:pt x="902" y="0"/>
                    <a:pt x="0" y="912"/>
                    <a:pt x="0" y="2032"/>
                  </a:cubicBezTo>
                  <a:lnTo>
                    <a:pt x="0" y="31280"/>
                  </a:lnTo>
                  <a:cubicBezTo>
                    <a:pt x="0" y="32405"/>
                    <a:pt x="902" y="33311"/>
                    <a:pt x="2022" y="33311"/>
                  </a:cubicBezTo>
                  <a:lnTo>
                    <a:pt x="14579" y="33311"/>
                  </a:lnTo>
                  <a:cubicBezTo>
                    <a:pt x="15694" y="33311"/>
                    <a:pt x="16600" y="32405"/>
                    <a:pt x="16600" y="31280"/>
                  </a:cubicBezTo>
                  <a:lnTo>
                    <a:pt x="16600" y="2032"/>
                  </a:lnTo>
                  <a:cubicBezTo>
                    <a:pt x="16600" y="912"/>
                    <a:pt x="15694" y="0"/>
                    <a:pt x="1457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3923962" y="3738950"/>
              <a:ext cx="140669" cy="140669"/>
            </a:xfrm>
            <a:custGeom>
              <a:avLst/>
              <a:gdLst/>
              <a:ahLst/>
              <a:cxnLst/>
              <a:rect l="l" t="t" r="r" b="b"/>
              <a:pathLst>
                <a:path w="2073" h="2073" extrusionOk="0">
                  <a:moveTo>
                    <a:pt x="1034" y="0"/>
                  </a:moveTo>
                  <a:cubicBezTo>
                    <a:pt x="461" y="0"/>
                    <a:pt x="0" y="466"/>
                    <a:pt x="0" y="1039"/>
                  </a:cubicBezTo>
                  <a:cubicBezTo>
                    <a:pt x="0" y="1611"/>
                    <a:pt x="461" y="2072"/>
                    <a:pt x="1034" y="2072"/>
                  </a:cubicBezTo>
                  <a:cubicBezTo>
                    <a:pt x="1606" y="2072"/>
                    <a:pt x="2072" y="1611"/>
                    <a:pt x="2072" y="1039"/>
                  </a:cubicBezTo>
                  <a:cubicBezTo>
                    <a:pt x="2072" y="466"/>
                    <a:pt x="1606" y="0"/>
                    <a:pt x="1034" y="0"/>
                  </a:cubicBezTo>
                  <a:close/>
                </a:path>
              </a:pathLst>
            </a:custGeom>
            <a:solidFill>
              <a:srgbClr val="9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a:off x="3923962" y="3738950"/>
              <a:ext cx="140669" cy="140669"/>
            </a:xfrm>
            <a:custGeom>
              <a:avLst/>
              <a:gdLst/>
              <a:ahLst/>
              <a:cxnLst/>
              <a:rect l="l" t="t" r="r" b="b"/>
              <a:pathLst>
                <a:path w="2073" h="2073" extrusionOk="0">
                  <a:moveTo>
                    <a:pt x="1034" y="0"/>
                  </a:moveTo>
                  <a:cubicBezTo>
                    <a:pt x="461" y="0"/>
                    <a:pt x="0" y="466"/>
                    <a:pt x="0" y="1039"/>
                  </a:cubicBezTo>
                  <a:cubicBezTo>
                    <a:pt x="0" y="1611"/>
                    <a:pt x="461" y="2072"/>
                    <a:pt x="1034" y="2072"/>
                  </a:cubicBezTo>
                  <a:cubicBezTo>
                    <a:pt x="1606" y="2072"/>
                    <a:pt x="2072" y="1611"/>
                    <a:pt x="2072" y="1039"/>
                  </a:cubicBezTo>
                  <a:cubicBezTo>
                    <a:pt x="2072" y="466"/>
                    <a:pt x="1606" y="0"/>
                    <a:pt x="1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3890983" y="1761756"/>
              <a:ext cx="206626" cy="21036"/>
            </a:xfrm>
            <a:custGeom>
              <a:avLst/>
              <a:gdLst/>
              <a:ahLst/>
              <a:cxnLst/>
              <a:rect l="l" t="t" r="r" b="b"/>
              <a:pathLst>
                <a:path w="3045" h="310" extrusionOk="0">
                  <a:moveTo>
                    <a:pt x="152" y="0"/>
                  </a:moveTo>
                  <a:cubicBezTo>
                    <a:pt x="66" y="0"/>
                    <a:pt x="0" y="71"/>
                    <a:pt x="0" y="157"/>
                  </a:cubicBezTo>
                  <a:cubicBezTo>
                    <a:pt x="0" y="238"/>
                    <a:pt x="66" y="309"/>
                    <a:pt x="152" y="309"/>
                  </a:cubicBezTo>
                  <a:lnTo>
                    <a:pt x="2888" y="309"/>
                  </a:lnTo>
                  <a:cubicBezTo>
                    <a:pt x="2974" y="309"/>
                    <a:pt x="3045" y="238"/>
                    <a:pt x="3045" y="157"/>
                  </a:cubicBezTo>
                  <a:cubicBezTo>
                    <a:pt x="3045" y="71"/>
                    <a:pt x="2974" y="0"/>
                    <a:pt x="28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4139481" y="1753138"/>
              <a:ext cx="38543" cy="38543"/>
            </a:xfrm>
            <a:custGeom>
              <a:avLst/>
              <a:gdLst/>
              <a:ahLst/>
              <a:cxnLst/>
              <a:rect l="l" t="t" r="r" b="b"/>
              <a:pathLst>
                <a:path w="568" h="568" extrusionOk="0">
                  <a:moveTo>
                    <a:pt x="284" y="1"/>
                  </a:moveTo>
                  <a:cubicBezTo>
                    <a:pt x="127" y="1"/>
                    <a:pt x="1" y="127"/>
                    <a:pt x="1" y="284"/>
                  </a:cubicBezTo>
                  <a:cubicBezTo>
                    <a:pt x="1" y="441"/>
                    <a:pt x="127" y="568"/>
                    <a:pt x="284" y="568"/>
                  </a:cubicBezTo>
                  <a:cubicBezTo>
                    <a:pt x="441" y="568"/>
                    <a:pt x="568" y="441"/>
                    <a:pt x="568" y="284"/>
                  </a:cubicBezTo>
                  <a:cubicBezTo>
                    <a:pt x="568" y="127"/>
                    <a:pt x="441" y="1"/>
                    <a:pt x="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3836968" y="1761756"/>
              <a:ext cx="23479" cy="23411"/>
            </a:xfrm>
            <a:custGeom>
              <a:avLst/>
              <a:gdLst/>
              <a:ahLst/>
              <a:cxnLst/>
              <a:rect l="l" t="t" r="r" b="b"/>
              <a:pathLst>
                <a:path w="346" h="345" extrusionOk="0">
                  <a:moveTo>
                    <a:pt x="173" y="0"/>
                  </a:moveTo>
                  <a:cubicBezTo>
                    <a:pt x="77" y="0"/>
                    <a:pt x="1" y="81"/>
                    <a:pt x="1" y="172"/>
                  </a:cubicBezTo>
                  <a:cubicBezTo>
                    <a:pt x="1" y="269"/>
                    <a:pt x="77" y="345"/>
                    <a:pt x="173" y="345"/>
                  </a:cubicBezTo>
                  <a:cubicBezTo>
                    <a:pt x="269" y="345"/>
                    <a:pt x="345" y="269"/>
                    <a:pt x="345" y="172"/>
                  </a:cubicBezTo>
                  <a:cubicBezTo>
                    <a:pt x="345" y="81"/>
                    <a:pt x="269" y="0"/>
                    <a:pt x="1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3477114" y="1853501"/>
              <a:ext cx="1034352" cy="1867235"/>
            </a:xfrm>
            <a:custGeom>
              <a:avLst/>
              <a:gdLst/>
              <a:ahLst/>
              <a:cxnLst/>
              <a:rect l="l" t="t" r="r" b="b"/>
              <a:pathLst>
                <a:path w="15243" h="27517" extrusionOk="0">
                  <a:moveTo>
                    <a:pt x="0" y="1"/>
                  </a:moveTo>
                  <a:lnTo>
                    <a:pt x="0" y="27517"/>
                  </a:lnTo>
                  <a:lnTo>
                    <a:pt x="15243" y="27517"/>
                  </a:lnTo>
                  <a:lnTo>
                    <a:pt x="152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3477114" y="1853501"/>
              <a:ext cx="1034352" cy="33793"/>
            </a:xfrm>
            <a:custGeom>
              <a:avLst/>
              <a:gdLst/>
              <a:ahLst/>
              <a:cxnLst/>
              <a:rect l="l" t="t" r="r" b="b"/>
              <a:pathLst>
                <a:path w="15243" h="498" extrusionOk="0">
                  <a:moveTo>
                    <a:pt x="0" y="1"/>
                  </a:moveTo>
                  <a:lnTo>
                    <a:pt x="0" y="497"/>
                  </a:lnTo>
                  <a:lnTo>
                    <a:pt x="15243" y="497"/>
                  </a:lnTo>
                  <a:lnTo>
                    <a:pt x="15243" y="1"/>
                  </a:lnTo>
                  <a:close/>
                </a:path>
              </a:pathLst>
            </a:custGeom>
            <a:solidFill>
              <a:srgbClr val="F5ED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3555491" y="3204428"/>
              <a:ext cx="893412" cy="392623"/>
            </a:xfrm>
            <a:custGeom>
              <a:avLst/>
              <a:gdLst/>
              <a:ahLst/>
              <a:cxnLst/>
              <a:rect l="l" t="t" r="r" b="b"/>
              <a:pathLst>
                <a:path w="13166" h="5786" extrusionOk="0">
                  <a:moveTo>
                    <a:pt x="309" y="0"/>
                  </a:moveTo>
                  <a:cubicBezTo>
                    <a:pt x="137" y="0"/>
                    <a:pt x="0" y="142"/>
                    <a:pt x="0" y="314"/>
                  </a:cubicBezTo>
                  <a:lnTo>
                    <a:pt x="0" y="5471"/>
                  </a:lnTo>
                  <a:cubicBezTo>
                    <a:pt x="0" y="5648"/>
                    <a:pt x="137" y="5785"/>
                    <a:pt x="309" y="5785"/>
                  </a:cubicBezTo>
                  <a:lnTo>
                    <a:pt x="12852" y="5785"/>
                  </a:lnTo>
                  <a:cubicBezTo>
                    <a:pt x="13024" y="5785"/>
                    <a:pt x="13166" y="5648"/>
                    <a:pt x="13166" y="5471"/>
                  </a:cubicBezTo>
                  <a:lnTo>
                    <a:pt x="13166" y="314"/>
                  </a:lnTo>
                  <a:cubicBezTo>
                    <a:pt x="13166" y="142"/>
                    <a:pt x="13024" y="0"/>
                    <a:pt x="12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3559969" y="2171486"/>
              <a:ext cx="434831" cy="724311"/>
            </a:xfrm>
            <a:custGeom>
              <a:avLst/>
              <a:gdLst/>
              <a:ahLst/>
              <a:cxnLst/>
              <a:rect l="l" t="t" r="r" b="b"/>
              <a:pathLst>
                <a:path w="6408" h="10674" extrusionOk="0">
                  <a:moveTo>
                    <a:pt x="334" y="0"/>
                  </a:moveTo>
                  <a:cubicBezTo>
                    <a:pt x="152" y="0"/>
                    <a:pt x="0" y="152"/>
                    <a:pt x="0" y="335"/>
                  </a:cubicBezTo>
                  <a:lnTo>
                    <a:pt x="0" y="10339"/>
                  </a:lnTo>
                  <a:cubicBezTo>
                    <a:pt x="0" y="10527"/>
                    <a:pt x="152" y="10673"/>
                    <a:pt x="334" y="10673"/>
                  </a:cubicBezTo>
                  <a:lnTo>
                    <a:pt x="6074" y="10673"/>
                  </a:lnTo>
                  <a:cubicBezTo>
                    <a:pt x="6256" y="10673"/>
                    <a:pt x="6408" y="10527"/>
                    <a:pt x="6408" y="10339"/>
                  </a:cubicBezTo>
                  <a:lnTo>
                    <a:pt x="6408" y="335"/>
                  </a:lnTo>
                  <a:cubicBezTo>
                    <a:pt x="6408" y="152"/>
                    <a:pt x="6256" y="0"/>
                    <a:pt x="6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4011296" y="2182140"/>
              <a:ext cx="427299" cy="239673"/>
            </a:xfrm>
            <a:custGeom>
              <a:avLst/>
              <a:gdLst/>
              <a:ahLst/>
              <a:cxnLst/>
              <a:rect l="l" t="t" r="r" b="b"/>
              <a:pathLst>
                <a:path w="6297" h="3532" extrusionOk="0">
                  <a:moveTo>
                    <a:pt x="365" y="0"/>
                  </a:moveTo>
                  <a:cubicBezTo>
                    <a:pt x="162" y="0"/>
                    <a:pt x="0" y="162"/>
                    <a:pt x="0" y="365"/>
                  </a:cubicBezTo>
                  <a:lnTo>
                    <a:pt x="0" y="3166"/>
                  </a:lnTo>
                  <a:cubicBezTo>
                    <a:pt x="0" y="3369"/>
                    <a:pt x="162" y="3531"/>
                    <a:pt x="365" y="3531"/>
                  </a:cubicBezTo>
                  <a:lnTo>
                    <a:pt x="5932" y="3531"/>
                  </a:lnTo>
                  <a:cubicBezTo>
                    <a:pt x="6135" y="3531"/>
                    <a:pt x="6297" y="3369"/>
                    <a:pt x="6297" y="3166"/>
                  </a:cubicBezTo>
                  <a:lnTo>
                    <a:pt x="6297" y="365"/>
                  </a:lnTo>
                  <a:cubicBezTo>
                    <a:pt x="6297" y="162"/>
                    <a:pt x="6135" y="0"/>
                    <a:pt x="59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3562005" y="3164188"/>
              <a:ext cx="875565" cy="12079"/>
            </a:xfrm>
            <a:custGeom>
              <a:avLst/>
              <a:gdLst/>
              <a:ahLst/>
              <a:cxnLst/>
              <a:rect l="l" t="t" r="r" b="b"/>
              <a:pathLst>
                <a:path w="12903" h="178" extrusionOk="0">
                  <a:moveTo>
                    <a:pt x="81" y="1"/>
                  </a:moveTo>
                  <a:cubicBezTo>
                    <a:pt x="36" y="1"/>
                    <a:pt x="0" y="41"/>
                    <a:pt x="0" y="92"/>
                  </a:cubicBezTo>
                  <a:cubicBezTo>
                    <a:pt x="0" y="137"/>
                    <a:pt x="36" y="178"/>
                    <a:pt x="81" y="178"/>
                  </a:cubicBezTo>
                  <a:lnTo>
                    <a:pt x="12821" y="178"/>
                  </a:lnTo>
                  <a:cubicBezTo>
                    <a:pt x="12862" y="178"/>
                    <a:pt x="12902" y="137"/>
                    <a:pt x="12902" y="92"/>
                  </a:cubicBezTo>
                  <a:cubicBezTo>
                    <a:pt x="12902" y="41"/>
                    <a:pt x="12862" y="1"/>
                    <a:pt x="12821" y="1"/>
                  </a:cubicBezTo>
                  <a:close/>
                </a:path>
              </a:pathLst>
            </a:custGeom>
            <a:solidFill>
              <a:srgbClr val="9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3562005" y="3124695"/>
              <a:ext cx="875565" cy="12079"/>
            </a:xfrm>
            <a:custGeom>
              <a:avLst/>
              <a:gdLst/>
              <a:ahLst/>
              <a:cxnLst/>
              <a:rect l="l" t="t" r="r" b="b"/>
              <a:pathLst>
                <a:path w="12903" h="178" extrusionOk="0">
                  <a:moveTo>
                    <a:pt x="81" y="0"/>
                  </a:moveTo>
                  <a:cubicBezTo>
                    <a:pt x="36" y="0"/>
                    <a:pt x="0" y="41"/>
                    <a:pt x="0" y="91"/>
                  </a:cubicBezTo>
                  <a:cubicBezTo>
                    <a:pt x="0" y="137"/>
                    <a:pt x="36" y="177"/>
                    <a:pt x="81" y="177"/>
                  </a:cubicBezTo>
                  <a:lnTo>
                    <a:pt x="12821" y="177"/>
                  </a:lnTo>
                  <a:cubicBezTo>
                    <a:pt x="12862" y="177"/>
                    <a:pt x="12902" y="137"/>
                    <a:pt x="12902" y="91"/>
                  </a:cubicBezTo>
                  <a:cubicBezTo>
                    <a:pt x="12902" y="41"/>
                    <a:pt x="12862" y="0"/>
                    <a:pt x="12821" y="0"/>
                  </a:cubicBezTo>
                  <a:close/>
                </a:path>
              </a:pathLst>
            </a:custGeom>
            <a:solidFill>
              <a:srgbClr val="9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a:off x="3562005" y="3085133"/>
              <a:ext cx="875565" cy="12079"/>
            </a:xfrm>
            <a:custGeom>
              <a:avLst/>
              <a:gdLst/>
              <a:ahLst/>
              <a:cxnLst/>
              <a:rect l="l" t="t" r="r" b="b"/>
              <a:pathLst>
                <a:path w="12903" h="178" extrusionOk="0">
                  <a:moveTo>
                    <a:pt x="81" y="1"/>
                  </a:moveTo>
                  <a:cubicBezTo>
                    <a:pt x="36" y="1"/>
                    <a:pt x="0" y="41"/>
                    <a:pt x="0" y="92"/>
                  </a:cubicBezTo>
                  <a:cubicBezTo>
                    <a:pt x="0" y="137"/>
                    <a:pt x="36" y="178"/>
                    <a:pt x="81" y="178"/>
                  </a:cubicBezTo>
                  <a:lnTo>
                    <a:pt x="12821" y="178"/>
                  </a:lnTo>
                  <a:cubicBezTo>
                    <a:pt x="12862" y="178"/>
                    <a:pt x="12902" y="137"/>
                    <a:pt x="12902" y="92"/>
                  </a:cubicBezTo>
                  <a:cubicBezTo>
                    <a:pt x="12902" y="41"/>
                    <a:pt x="12862" y="1"/>
                    <a:pt x="12821" y="1"/>
                  </a:cubicBezTo>
                  <a:close/>
                </a:path>
              </a:pathLst>
            </a:custGeom>
            <a:solidFill>
              <a:srgbClr val="9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a:off x="3562005" y="3045639"/>
              <a:ext cx="875565" cy="12079"/>
            </a:xfrm>
            <a:custGeom>
              <a:avLst/>
              <a:gdLst/>
              <a:ahLst/>
              <a:cxnLst/>
              <a:rect l="l" t="t" r="r" b="b"/>
              <a:pathLst>
                <a:path w="12903" h="178" extrusionOk="0">
                  <a:moveTo>
                    <a:pt x="81" y="0"/>
                  </a:moveTo>
                  <a:cubicBezTo>
                    <a:pt x="36" y="0"/>
                    <a:pt x="0" y="41"/>
                    <a:pt x="0" y="91"/>
                  </a:cubicBezTo>
                  <a:cubicBezTo>
                    <a:pt x="0" y="137"/>
                    <a:pt x="36" y="177"/>
                    <a:pt x="81" y="177"/>
                  </a:cubicBezTo>
                  <a:lnTo>
                    <a:pt x="12821" y="177"/>
                  </a:lnTo>
                  <a:cubicBezTo>
                    <a:pt x="12862" y="177"/>
                    <a:pt x="12902" y="137"/>
                    <a:pt x="12902" y="91"/>
                  </a:cubicBezTo>
                  <a:cubicBezTo>
                    <a:pt x="12902" y="41"/>
                    <a:pt x="12862" y="0"/>
                    <a:pt x="12821" y="0"/>
                  </a:cubicBezTo>
                  <a:close/>
                </a:path>
              </a:pathLst>
            </a:custGeom>
            <a:solidFill>
              <a:srgbClr val="9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a:off x="3562005" y="3006078"/>
              <a:ext cx="875565" cy="12079"/>
            </a:xfrm>
            <a:custGeom>
              <a:avLst/>
              <a:gdLst/>
              <a:ahLst/>
              <a:cxnLst/>
              <a:rect l="l" t="t" r="r" b="b"/>
              <a:pathLst>
                <a:path w="12903" h="178" extrusionOk="0">
                  <a:moveTo>
                    <a:pt x="81" y="1"/>
                  </a:moveTo>
                  <a:cubicBezTo>
                    <a:pt x="36" y="1"/>
                    <a:pt x="0" y="41"/>
                    <a:pt x="0" y="92"/>
                  </a:cubicBezTo>
                  <a:cubicBezTo>
                    <a:pt x="0" y="137"/>
                    <a:pt x="36" y="178"/>
                    <a:pt x="81" y="178"/>
                  </a:cubicBezTo>
                  <a:lnTo>
                    <a:pt x="12821" y="178"/>
                  </a:lnTo>
                  <a:cubicBezTo>
                    <a:pt x="12862" y="178"/>
                    <a:pt x="12902" y="137"/>
                    <a:pt x="12902" y="92"/>
                  </a:cubicBezTo>
                  <a:cubicBezTo>
                    <a:pt x="12902" y="41"/>
                    <a:pt x="12862" y="1"/>
                    <a:pt x="12821" y="1"/>
                  </a:cubicBezTo>
                  <a:close/>
                </a:path>
              </a:pathLst>
            </a:custGeom>
            <a:solidFill>
              <a:srgbClr val="9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3562005" y="2966924"/>
              <a:ext cx="875565" cy="11739"/>
            </a:xfrm>
            <a:custGeom>
              <a:avLst/>
              <a:gdLst/>
              <a:ahLst/>
              <a:cxnLst/>
              <a:rect l="l" t="t" r="r" b="b"/>
              <a:pathLst>
                <a:path w="12903" h="173" extrusionOk="0">
                  <a:moveTo>
                    <a:pt x="81" y="0"/>
                  </a:moveTo>
                  <a:cubicBezTo>
                    <a:pt x="36" y="0"/>
                    <a:pt x="0" y="35"/>
                    <a:pt x="0" y="86"/>
                  </a:cubicBezTo>
                  <a:cubicBezTo>
                    <a:pt x="0" y="132"/>
                    <a:pt x="36" y="172"/>
                    <a:pt x="81" y="172"/>
                  </a:cubicBezTo>
                  <a:lnTo>
                    <a:pt x="12821" y="172"/>
                  </a:lnTo>
                  <a:cubicBezTo>
                    <a:pt x="12862" y="172"/>
                    <a:pt x="12902" y="132"/>
                    <a:pt x="12902" y="86"/>
                  </a:cubicBezTo>
                  <a:cubicBezTo>
                    <a:pt x="12902" y="35"/>
                    <a:pt x="12862" y="0"/>
                    <a:pt x="12821" y="0"/>
                  </a:cubicBezTo>
                  <a:close/>
                </a:path>
              </a:pathLst>
            </a:custGeom>
            <a:solidFill>
              <a:srgbClr val="9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3562005" y="2927362"/>
              <a:ext cx="875565" cy="11739"/>
            </a:xfrm>
            <a:custGeom>
              <a:avLst/>
              <a:gdLst/>
              <a:ahLst/>
              <a:cxnLst/>
              <a:rect l="l" t="t" r="r" b="b"/>
              <a:pathLst>
                <a:path w="12903" h="173" extrusionOk="0">
                  <a:moveTo>
                    <a:pt x="81" y="0"/>
                  </a:moveTo>
                  <a:cubicBezTo>
                    <a:pt x="36" y="0"/>
                    <a:pt x="0" y="36"/>
                    <a:pt x="0" y="87"/>
                  </a:cubicBezTo>
                  <a:cubicBezTo>
                    <a:pt x="0" y="132"/>
                    <a:pt x="36" y="173"/>
                    <a:pt x="81" y="173"/>
                  </a:cubicBezTo>
                  <a:lnTo>
                    <a:pt x="12821" y="173"/>
                  </a:lnTo>
                  <a:cubicBezTo>
                    <a:pt x="12862" y="173"/>
                    <a:pt x="12902" y="132"/>
                    <a:pt x="12902" y="87"/>
                  </a:cubicBezTo>
                  <a:cubicBezTo>
                    <a:pt x="12902" y="36"/>
                    <a:pt x="12862" y="0"/>
                    <a:pt x="12821" y="0"/>
                  </a:cubicBezTo>
                  <a:close/>
                </a:path>
              </a:pathLst>
            </a:custGeom>
            <a:solidFill>
              <a:srgbClr val="9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a:off x="4011296" y="2887800"/>
              <a:ext cx="426281" cy="11807"/>
            </a:xfrm>
            <a:custGeom>
              <a:avLst/>
              <a:gdLst/>
              <a:ahLst/>
              <a:cxnLst/>
              <a:rect l="l" t="t" r="r" b="b"/>
              <a:pathLst>
                <a:path w="6282" h="174" extrusionOk="0">
                  <a:moveTo>
                    <a:pt x="76" y="1"/>
                  </a:moveTo>
                  <a:cubicBezTo>
                    <a:pt x="36" y="1"/>
                    <a:pt x="0" y="36"/>
                    <a:pt x="0" y="87"/>
                  </a:cubicBezTo>
                  <a:cubicBezTo>
                    <a:pt x="0" y="138"/>
                    <a:pt x="36" y="173"/>
                    <a:pt x="76" y="173"/>
                  </a:cubicBezTo>
                  <a:lnTo>
                    <a:pt x="6200" y="173"/>
                  </a:lnTo>
                  <a:cubicBezTo>
                    <a:pt x="6241" y="173"/>
                    <a:pt x="6281" y="138"/>
                    <a:pt x="6281" y="87"/>
                  </a:cubicBezTo>
                  <a:cubicBezTo>
                    <a:pt x="6281" y="36"/>
                    <a:pt x="6241" y="1"/>
                    <a:pt x="6200" y="1"/>
                  </a:cubicBezTo>
                  <a:close/>
                </a:path>
              </a:pathLst>
            </a:custGeom>
            <a:solidFill>
              <a:srgbClr val="9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a:off x="4011296" y="2848307"/>
              <a:ext cx="426281" cy="11739"/>
            </a:xfrm>
            <a:custGeom>
              <a:avLst/>
              <a:gdLst/>
              <a:ahLst/>
              <a:cxnLst/>
              <a:rect l="l" t="t" r="r" b="b"/>
              <a:pathLst>
                <a:path w="6282" h="173" extrusionOk="0">
                  <a:moveTo>
                    <a:pt x="76" y="0"/>
                  </a:moveTo>
                  <a:cubicBezTo>
                    <a:pt x="36" y="0"/>
                    <a:pt x="0" y="36"/>
                    <a:pt x="0" y="87"/>
                  </a:cubicBezTo>
                  <a:cubicBezTo>
                    <a:pt x="0" y="137"/>
                    <a:pt x="36" y="173"/>
                    <a:pt x="76" y="173"/>
                  </a:cubicBezTo>
                  <a:lnTo>
                    <a:pt x="6200" y="173"/>
                  </a:lnTo>
                  <a:cubicBezTo>
                    <a:pt x="6241" y="173"/>
                    <a:pt x="6281" y="137"/>
                    <a:pt x="6281" y="87"/>
                  </a:cubicBezTo>
                  <a:cubicBezTo>
                    <a:pt x="6281" y="36"/>
                    <a:pt x="6241" y="0"/>
                    <a:pt x="6200" y="0"/>
                  </a:cubicBezTo>
                  <a:close/>
                </a:path>
              </a:pathLst>
            </a:custGeom>
            <a:solidFill>
              <a:srgbClr val="9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a:off x="4011296" y="2808745"/>
              <a:ext cx="426281" cy="11807"/>
            </a:xfrm>
            <a:custGeom>
              <a:avLst/>
              <a:gdLst/>
              <a:ahLst/>
              <a:cxnLst/>
              <a:rect l="l" t="t" r="r" b="b"/>
              <a:pathLst>
                <a:path w="6282" h="174" extrusionOk="0">
                  <a:moveTo>
                    <a:pt x="76" y="1"/>
                  </a:moveTo>
                  <a:cubicBezTo>
                    <a:pt x="36" y="1"/>
                    <a:pt x="0" y="36"/>
                    <a:pt x="0" y="87"/>
                  </a:cubicBezTo>
                  <a:cubicBezTo>
                    <a:pt x="0" y="138"/>
                    <a:pt x="36" y="173"/>
                    <a:pt x="76" y="173"/>
                  </a:cubicBezTo>
                  <a:lnTo>
                    <a:pt x="6200" y="173"/>
                  </a:lnTo>
                  <a:cubicBezTo>
                    <a:pt x="6241" y="173"/>
                    <a:pt x="6281" y="138"/>
                    <a:pt x="6281" y="87"/>
                  </a:cubicBezTo>
                  <a:cubicBezTo>
                    <a:pt x="6281" y="36"/>
                    <a:pt x="6241" y="1"/>
                    <a:pt x="6200" y="1"/>
                  </a:cubicBezTo>
                  <a:close/>
                </a:path>
              </a:pathLst>
            </a:custGeom>
            <a:solidFill>
              <a:srgbClr val="9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a:off x="4011296" y="2769252"/>
              <a:ext cx="426281" cy="11739"/>
            </a:xfrm>
            <a:custGeom>
              <a:avLst/>
              <a:gdLst/>
              <a:ahLst/>
              <a:cxnLst/>
              <a:rect l="l" t="t" r="r" b="b"/>
              <a:pathLst>
                <a:path w="6282" h="173" extrusionOk="0">
                  <a:moveTo>
                    <a:pt x="76" y="0"/>
                  </a:moveTo>
                  <a:cubicBezTo>
                    <a:pt x="36" y="0"/>
                    <a:pt x="0" y="41"/>
                    <a:pt x="0" y="86"/>
                  </a:cubicBezTo>
                  <a:cubicBezTo>
                    <a:pt x="0" y="137"/>
                    <a:pt x="36" y="173"/>
                    <a:pt x="76" y="173"/>
                  </a:cubicBezTo>
                  <a:lnTo>
                    <a:pt x="6200" y="173"/>
                  </a:lnTo>
                  <a:cubicBezTo>
                    <a:pt x="6241" y="173"/>
                    <a:pt x="6281" y="137"/>
                    <a:pt x="6281" y="86"/>
                  </a:cubicBezTo>
                  <a:cubicBezTo>
                    <a:pt x="6281" y="41"/>
                    <a:pt x="6241" y="0"/>
                    <a:pt x="6200" y="0"/>
                  </a:cubicBezTo>
                  <a:close/>
                </a:path>
              </a:pathLst>
            </a:custGeom>
            <a:solidFill>
              <a:srgbClr val="9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4011296" y="2729690"/>
              <a:ext cx="426281" cy="11807"/>
            </a:xfrm>
            <a:custGeom>
              <a:avLst/>
              <a:gdLst/>
              <a:ahLst/>
              <a:cxnLst/>
              <a:rect l="l" t="t" r="r" b="b"/>
              <a:pathLst>
                <a:path w="6282" h="174" extrusionOk="0">
                  <a:moveTo>
                    <a:pt x="76" y="1"/>
                  </a:moveTo>
                  <a:cubicBezTo>
                    <a:pt x="36" y="1"/>
                    <a:pt x="0" y="41"/>
                    <a:pt x="0" y="87"/>
                  </a:cubicBezTo>
                  <a:cubicBezTo>
                    <a:pt x="0" y="138"/>
                    <a:pt x="36" y="173"/>
                    <a:pt x="76" y="173"/>
                  </a:cubicBezTo>
                  <a:lnTo>
                    <a:pt x="6200" y="173"/>
                  </a:lnTo>
                  <a:cubicBezTo>
                    <a:pt x="6241" y="173"/>
                    <a:pt x="6281" y="138"/>
                    <a:pt x="6281" y="87"/>
                  </a:cubicBezTo>
                  <a:cubicBezTo>
                    <a:pt x="6281" y="41"/>
                    <a:pt x="6241" y="1"/>
                    <a:pt x="6200" y="1"/>
                  </a:cubicBezTo>
                  <a:close/>
                </a:path>
              </a:pathLst>
            </a:custGeom>
            <a:solidFill>
              <a:srgbClr val="9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a:off x="4011296" y="2690197"/>
              <a:ext cx="426281" cy="11739"/>
            </a:xfrm>
            <a:custGeom>
              <a:avLst/>
              <a:gdLst/>
              <a:ahLst/>
              <a:cxnLst/>
              <a:rect l="l" t="t" r="r" b="b"/>
              <a:pathLst>
                <a:path w="6282" h="173" extrusionOk="0">
                  <a:moveTo>
                    <a:pt x="76" y="0"/>
                  </a:moveTo>
                  <a:cubicBezTo>
                    <a:pt x="36" y="0"/>
                    <a:pt x="0" y="41"/>
                    <a:pt x="0" y="86"/>
                  </a:cubicBezTo>
                  <a:cubicBezTo>
                    <a:pt x="0" y="137"/>
                    <a:pt x="36" y="172"/>
                    <a:pt x="76" y="172"/>
                  </a:cubicBezTo>
                  <a:lnTo>
                    <a:pt x="6200" y="172"/>
                  </a:lnTo>
                  <a:cubicBezTo>
                    <a:pt x="6241" y="172"/>
                    <a:pt x="6281" y="137"/>
                    <a:pt x="6281" y="86"/>
                  </a:cubicBezTo>
                  <a:cubicBezTo>
                    <a:pt x="6281" y="41"/>
                    <a:pt x="6241" y="0"/>
                    <a:pt x="6200" y="0"/>
                  </a:cubicBezTo>
                  <a:close/>
                </a:path>
              </a:pathLst>
            </a:custGeom>
            <a:solidFill>
              <a:srgbClr val="9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4011296" y="2650635"/>
              <a:ext cx="426281" cy="12146"/>
            </a:xfrm>
            <a:custGeom>
              <a:avLst/>
              <a:gdLst/>
              <a:ahLst/>
              <a:cxnLst/>
              <a:rect l="l" t="t" r="r" b="b"/>
              <a:pathLst>
                <a:path w="6282" h="179" extrusionOk="0">
                  <a:moveTo>
                    <a:pt x="76" y="1"/>
                  </a:moveTo>
                  <a:cubicBezTo>
                    <a:pt x="36" y="1"/>
                    <a:pt x="0" y="41"/>
                    <a:pt x="0" y="87"/>
                  </a:cubicBezTo>
                  <a:cubicBezTo>
                    <a:pt x="0" y="137"/>
                    <a:pt x="36" y="178"/>
                    <a:pt x="76" y="178"/>
                  </a:cubicBezTo>
                  <a:lnTo>
                    <a:pt x="6200" y="178"/>
                  </a:lnTo>
                  <a:cubicBezTo>
                    <a:pt x="6241" y="178"/>
                    <a:pt x="6281" y="137"/>
                    <a:pt x="6281" y="87"/>
                  </a:cubicBezTo>
                  <a:cubicBezTo>
                    <a:pt x="6281" y="41"/>
                    <a:pt x="6241" y="1"/>
                    <a:pt x="6200" y="1"/>
                  </a:cubicBezTo>
                  <a:close/>
                </a:path>
              </a:pathLst>
            </a:custGeom>
            <a:solidFill>
              <a:srgbClr val="9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a:off x="4011296" y="2611141"/>
              <a:ext cx="426281" cy="12079"/>
            </a:xfrm>
            <a:custGeom>
              <a:avLst/>
              <a:gdLst/>
              <a:ahLst/>
              <a:cxnLst/>
              <a:rect l="l" t="t" r="r" b="b"/>
              <a:pathLst>
                <a:path w="6282" h="178" extrusionOk="0">
                  <a:moveTo>
                    <a:pt x="76" y="0"/>
                  </a:moveTo>
                  <a:cubicBezTo>
                    <a:pt x="36" y="0"/>
                    <a:pt x="0" y="41"/>
                    <a:pt x="0" y="86"/>
                  </a:cubicBezTo>
                  <a:cubicBezTo>
                    <a:pt x="0" y="137"/>
                    <a:pt x="36" y="177"/>
                    <a:pt x="76" y="177"/>
                  </a:cubicBezTo>
                  <a:lnTo>
                    <a:pt x="6200" y="177"/>
                  </a:lnTo>
                  <a:cubicBezTo>
                    <a:pt x="6241" y="177"/>
                    <a:pt x="6281" y="137"/>
                    <a:pt x="6281" y="86"/>
                  </a:cubicBezTo>
                  <a:cubicBezTo>
                    <a:pt x="6281" y="41"/>
                    <a:pt x="6241" y="0"/>
                    <a:pt x="6200" y="0"/>
                  </a:cubicBezTo>
                  <a:close/>
                </a:path>
              </a:pathLst>
            </a:custGeom>
            <a:solidFill>
              <a:srgbClr val="9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4011296" y="2571580"/>
              <a:ext cx="426281" cy="12079"/>
            </a:xfrm>
            <a:custGeom>
              <a:avLst/>
              <a:gdLst/>
              <a:ahLst/>
              <a:cxnLst/>
              <a:rect l="l" t="t" r="r" b="b"/>
              <a:pathLst>
                <a:path w="6282" h="178" extrusionOk="0">
                  <a:moveTo>
                    <a:pt x="76" y="1"/>
                  </a:moveTo>
                  <a:cubicBezTo>
                    <a:pt x="36" y="1"/>
                    <a:pt x="0" y="41"/>
                    <a:pt x="0" y="87"/>
                  </a:cubicBezTo>
                  <a:cubicBezTo>
                    <a:pt x="0" y="137"/>
                    <a:pt x="36" y="178"/>
                    <a:pt x="76" y="178"/>
                  </a:cubicBezTo>
                  <a:lnTo>
                    <a:pt x="6200" y="178"/>
                  </a:lnTo>
                  <a:cubicBezTo>
                    <a:pt x="6241" y="178"/>
                    <a:pt x="6281" y="137"/>
                    <a:pt x="6281" y="87"/>
                  </a:cubicBezTo>
                  <a:cubicBezTo>
                    <a:pt x="6281" y="41"/>
                    <a:pt x="6241" y="1"/>
                    <a:pt x="6200" y="1"/>
                  </a:cubicBezTo>
                  <a:close/>
                </a:path>
              </a:pathLst>
            </a:custGeom>
            <a:solidFill>
              <a:srgbClr val="9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a:off x="4011296" y="2532086"/>
              <a:ext cx="426281" cy="12079"/>
            </a:xfrm>
            <a:custGeom>
              <a:avLst/>
              <a:gdLst/>
              <a:ahLst/>
              <a:cxnLst/>
              <a:rect l="l" t="t" r="r" b="b"/>
              <a:pathLst>
                <a:path w="6282" h="178" extrusionOk="0">
                  <a:moveTo>
                    <a:pt x="76" y="0"/>
                  </a:moveTo>
                  <a:cubicBezTo>
                    <a:pt x="36" y="0"/>
                    <a:pt x="0" y="41"/>
                    <a:pt x="0" y="86"/>
                  </a:cubicBezTo>
                  <a:cubicBezTo>
                    <a:pt x="0" y="137"/>
                    <a:pt x="36" y="177"/>
                    <a:pt x="76" y="177"/>
                  </a:cubicBezTo>
                  <a:lnTo>
                    <a:pt x="6200" y="177"/>
                  </a:lnTo>
                  <a:cubicBezTo>
                    <a:pt x="6241" y="177"/>
                    <a:pt x="6281" y="137"/>
                    <a:pt x="6281" y="86"/>
                  </a:cubicBezTo>
                  <a:cubicBezTo>
                    <a:pt x="6281" y="41"/>
                    <a:pt x="6241" y="0"/>
                    <a:pt x="6200" y="0"/>
                  </a:cubicBezTo>
                  <a:close/>
                </a:path>
              </a:pathLst>
            </a:custGeom>
            <a:solidFill>
              <a:srgbClr val="9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a:off x="4011296" y="2492525"/>
              <a:ext cx="426281" cy="12079"/>
            </a:xfrm>
            <a:custGeom>
              <a:avLst/>
              <a:gdLst/>
              <a:ahLst/>
              <a:cxnLst/>
              <a:rect l="l" t="t" r="r" b="b"/>
              <a:pathLst>
                <a:path w="6282" h="178" extrusionOk="0">
                  <a:moveTo>
                    <a:pt x="76" y="1"/>
                  </a:moveTo>
                  <a:cubicBezTo>
                    <a:pt x="36" y="1"/>
                    <a:pt x="0" y="41"/>
                    <a:pt x="0" y="87"/>
                  </a:cubicBezTo>
                  <a:cubicBezTo>
                    <a:pt x="0" y="137"/>
                    <a:pt x="36" y="178"/>
                    <a:pt x="76" y="178"/>
                  </a:cubicBezTo>
                  <a:lnTo>
                    <a:pt x="6200" y="178"/>
                  </a:lnTo>
                  <a:cubicBezTo>
                    <a:pt x="6241" y="178"/>
                    <a:pt x="6281" y="137"/>
                    <a:pt x="6281" y="87"/>
                  </a:cubicBezTo>
                  <a:cubicBezTo>
                    <a:pt x="6281" y="41"/>
                    <a:pt x="6241" y="1"/>
                    <a:pt x="6200" y="1"/>
                  </a:cubicBezTo>
                  <a:close/>
                </a:path>
              </a:pathLst>
            </a:custGeom>
            <a:solidFill>
              <a:srgbClr val="9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4011296" y="2453031"/>
              <a:ext cx="426281" cy="12079"/>
            </a:xfrm>
            <a:custGeom>
              <a:avLst/>
              <a:gdLst/>
              <a:ahLst/>
              <a:cxnLst/>
              <a:rect l="l" t="t" r="r" b="b"/>
              <a:pathLst>
                <a:path w="6282" h="178" extrusionOk="0">
                  <a:moveTo>
                    <a:pt x="76" y="0"/>
                  </a:moveTo>
                  <a:cubicBezTo>
                    <a:pt x="36" y="0"/>
                    <a:pt x="0" y="41"/>
                    <a:pt x="0" y="86"/>
                  </a:cubicBezTo>
                  <a:cubicBezTo>
                    <a:pt x="0" y="137"/>
                    <a:pt x="36" y="177"/>
                    <a:pt x="76" y="177"/>
                  </a:cubicBezTo>
                  <a:lnTo>
                    <a:pt x="6200" y="177"/>
                  </a:lnTo>
                  <a:cubicBezTo>
                    <a:pt x="6241" y="177"/>
                    <a:pt x="6281" y="137"/>
                    <a:pt x="6281" y="86"/>
                  </a:cubicBezTo>
                  <a:cubicBezTo>
                    <a:pt x="6281" y="41"/>
                    <a:pt x="6241" y="0"/>
                    <a:pt x="6200" y="0"/>
                  </a:cubicBezTo>
                  <a:close/>
                </a:path>
              </a:pathLst>
            </a:custGeom>
            <a:solidFill>
              <a:srgbClr val="9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3586774" y="1997565"/>
              <a:ext cx="53336" cy="57475"/>
            </a:xfrm>
            <a:custGeom>
              <a:avLst/>
              <a:gdLst/>
              <a:ahLst/>
              <a:cxnLst/>
              <a:rect l="l" t="t" r="r" b="b"/>
              <a:pathLst>
                <a:path w="786" h="847" extrusionOk="0">
                  <a:moveTo>
                    <a:pt x="410" y="208"/>
                  </a:moveTo>
                  <a:cubicBezTo>
                    <a:pt x="431" y="208"/>
                    <a:pt x="446" y="213"/>
                    <a:pt x="456" y="223"/>
                  </a:cubicBezTo>
                  <a:cubicBezTo>
                    <a:pt x="466" y="233"/>
                    <a:pt x="476" y="248"/>
                    <a:pt x="476" y="264"/>
                  </a:cubicBezTo>
                  <a:cubicBezTo>
                    <a:pt x="476" y="284"/>
                    <a:pt x="466" y="299"/>
                    <a:pt x="456" y="309"/>
                  </a:cubicBezTo>
                  <a:cubicBezTo>
                    <a:pt x="446" y="319"/>
                    <a:pt x="431" y="324"/>
                    <a:pt x="410" y="324"/>
                  </a:cubicBezTo>
                  <a:lnTo>
                    <a:pt x="279" y="324"/>
                  </a:lnTo>
                  <a:lnTo>
                    <a:pt x="279" y="208"/>
                  </a:lnTo>
                  <a:close/>
                  <a:moveTo>
                    <a:pt x="410" y="512"/>
                  </a:moveTo>
                  <a:cubicBezTo>
                    <a:pt x="436" y="512"/>
                    <a:pt x="456" y="517"/>
                    <a:pt x="471" y="527"/>
                  </a:cubicBezTo>
                  <a:cubicBezTo>
                    <a:pt x="486" y="537"/>
                    <a:pt x="497" y="552"/>
                    <a:pt x="497" y="573"/>
                  </a:cubicBezTo>
                  <a:cubicBezTo>
                    <a:pt x="497" y="593"/>
                    <a:pt x="486" y="608"/>
                    <a:pt x="471" y="623"/>
                  </a:cubicBezTo>
                  <a:cubicBezTo>
                    <a:pt x="456" y="633"/>
                    <a:pt x="436" y="638"/>
                    <a:pt x="410" y="638"/>
                  </a:cubicBezTo>
                  <a:lnTo>
                    <a:pt x="279" y="638"/>
                  </a:lnTo>
                  <a:lnTo>
                    <a:pt x="279" y="512"/>
                  </a:lnTo>
                  <a:close/>
                  <a:moveTo>
                    <a:pt x="0" y="0"/>
                  </a:moveTo>
                  <a:lnTo>
                    <a:pt x="0" y="846"/>
                  </a:lnTo>
                  <a:lnTo>
                    <a:pt x="446" y="846"/>
                  </a:lnTo>
                  <a:cubicBezTo>
                    <a:pt x="517" y="846"/>
                    <a:pt x="573" y="836"/>
                    <a:pt x="623" y="816"/>
                  </a:cubicBezTo>
                  <a:cubicBezTo>
                    <a:pt x="674" y="795"/>
                    <a:pt x="714" y="770"/>
                    <a:pt x="745" y="735"/>
                  </a:cubicBezTo>
                  <a:cubicBezTo>
                    <a:pt x="770" y="694"/>
                    <a:pt x="785" y="654"/>
                    <a:pt x="785" y="608"/>
                  </a:cubicBezTo>
                  <a:cubicBezTo>
                    <a:pt x="785" y="552"/>
                    <a:pt x="770" y="507"/>
                    <a:pt x="740" y="471"/>
                  </a:cubicBezTo>
                  <a:cubicBezTo>
                    <a:pt x="709" y="431"/>
                    <a:pt x="669" y="405"/>
                    <a:pt x="618" y="395"/>
                  </a:cubicBezTo>
                  <a:cubicBezTo>
                    <a:pt x="664" y="380"/>
                    <a:pt x="694" y="360"/>
                    <a:pt x="725" y="324"/>
                  </a:cubicBezTo>
                  <a:cubicBezTo>
                    <a:pt x="750" y="294"/>
                    <a:pt x="760" y="253"/>
                    <a:pt x="760" y="213"/>
                  </a:cubicBezTo>
                  <a:cubicBezTo>
                    <a:pt x="760" y="172"/>
                    <a:pt x="745" y="132"/>
                    <a:pt x="719" y="101"/>
                  </a:cubicBezTo>
                  <a:cubicBezTo>
                    <a:pt x="694" y="71"/>
                    <a:pt x="654" y="46"/>
                    <a:pt x="603" y="25"/>
                  </a:cubicBezTo>
                  <a:cubicBezTo>
                    <a:pt x="552" y="10"/>
                    <a:pt x="491" y="0"/>
                    <a:pt x="42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3654836" y="1997565"/>
              <a:ext cx="54354" cy="57475"/>
            </a:xfrm>
            <a:custGeom>
              <a:avLst/>
              <a:gdLst/>
              <a:ahLst/>
              <a:cxnLst/>
              <a:rect l="l" t="t" r="r" b="b"/>
              <a:pathLst>
                <a:path w="801" h="847" extrusionOk="0">
                  <a:moveTo>
                    <a:pt x="405" y="213"/>
                  </a:moveTo>
                  <a:cubicBezTo>
                    <a:pt x="436" y="213"/>
                    <a:pt x="461" y="223"/>
                    <a:pt x="476" y="238"/>
                  </a:cubicBezTo>
                  <a:cubicBezTo>
                    <a:pt x="491" y="258"/>
                    <a:pt x="502" y="279"/>
                    <a:pt x="502" y="309"/>
                  </a:cubicBezTo>
                  <a:cubicBezTo>
                    <a:pt x="502" y="345"/>
                    <a:pt x="491" y="370"/>
                    <a:pt x="476" y="385"/>
                  </a:cubicBezTo>
                  <a:cubicBezTo>
                    <a:pt x="461" y="405"/>
                    <a:pt x="436" y="416"/>
                    <a:pt x="405" y="416"/>
                  </a:cubicBezTo>
                  <a:lnTo>
                    <a:pt x="279" y="416"/>
                  </a:lnTo>
                  <a:lnTo>
                    <a:pt x="279" y="213"/>
                  </a:lnTo>
                  <a:close/>
                  <a:moveTo>
                    <a:pt x="0" y="0"/>
                  </a:moveTo>
                  <a:lnTo>
                    <a:pt x="0" y="846"/>
                  </a:lnTo>
                  <a:lnTo>
                    <a:pt x="279" y="846"/>
                  </a:lnTo>
                  <a:lnTo>
                    <a:pt x="279" y="623"/>
                  </a:lnTo>
                  <a:lnTo>
                    <a:pt x="380" y="623"/>
                  </a:lnTo>
                  <a:lnTo>
                    <a:pt x="481" y="846"/>
                  </a:lnTo>
                  <a:lnTo>
                    <a:pt x="800" y="846"/>
                  </a:lnTo>
                  <a:lnTo>
                    <a:pt x="633" y="573"/>
                  </a:lnTo>
                  <a:cubicBezTo>
                    <a:pt x="674" y="542"/>
                    <a:pt x="709" y="507"/>
                    <a:pt x="730" y="461"/>
                  </a:cubicBezTo>
                  <a:cubicBezTo>
                    <a:pt x="755" y="416"/>
                    <a:pt x="765" y="365"/>
                    <a:pt x="765" y="304"/>
                  </a:cubicBezTo>
                  <a:cubicBezTo>
                    <a:pt x="765" y="208"/>
                    <a:pt x="735" y="132"/>
                    <a:pt x="674" y="81"/>
                  </a:cubicBezTo>
                  <a:cubicBezTo>
                    <a:pt x="608" y="25"/>
                    <a:pt x="522" y="0"/>
                    <a:pt x="40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3720455" y="1997565"/>
              <a:ext cx="49265" cy="57475"/>
            </a:xfrm>
            <a:custGeom>
              <a:avLst/>
              <a:gdLst/>
              <a:ahLst/>
              <a:cxnLst/>
              <a:rect l="l" t="t" r="r" b="b"/>
              <a:pathLst>
                <a:path w="726" h="847" extrusionOk="0">
                  <a:moveTo>
                    <a:pt x="1" y="0"/>
                  </a:moveTo>
                  <a:lnTo>
                    <a:pt x="1" y="846"/>
                  </a:lnTo>
                  <a:lnTo>
                    <a:pt x="725" y="846"/>
                  </a:lnTo>
                  <a:lnTo>
                    <a:pt x="725" y="633"/>
                  </a:lnTo>
                  <a:lnTo>
                    <a:pt x="279" y="633"/>
                  </a:lnTo>
                  <a:lnTo>
                    <a:pt x="279" y="527"/>
                  </a:lnTo>
                  <a:lnTo>
                    <a:pt x="674" y="527"/>
                  </a:lnTo>
                  <a:lnTo>
                    <a:pt x="674" y="314"/>
                  </a:lnTo>
                  <a:lnTo>
                    <a:pt x="279" y="314"/>
                  </a:lnTo>
                  <a:lnTo>
                    <a:pt x="279" y="213"/>
                  </a:lnTo>
                  <a:lnTo>
                    <a:pt x="715" y="213"/>
                  </a:lnTo>
                  <a:lnTo>
                    <a:pt x="71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3775488" y="1997565"/>
              <a:ext cx="66704" cy="57475"/>
            </a:xfrm>
            <a:custGeom>
              <a:avLst/>
              <a:gdLst/>
              <a:ahLst/>
              <a:cxnLst/>
              <a:rect l="l" t="t" r="r" b="b"/>
              <a:pathLst>
                <a:path w="983" h="847" extrusionOk="0">
                  <a:moveTo>
                    <a:pt x="491" y="279"/>
                  </a:moveTo>
                  <a:lnTo>
                    <a:pt x="578" y="527"/>
                  </a:lnTo>
                  <a:lnTo>
                    <a:pt x="400" y="527"/>
                  </a:lnTo>
                  <a:lnTo>
                    <a:pt x="491" y="279"/>
                  </a:lnTo>
                  <a:close/>
                  <a:moveTo>
                    <a:pt x="355" y="0"/>
                  </a:moveTo>
                  <a:lnTo>
                    <a:pt x="0" y="846"/>
                  </a:lnTo>
                  <a:lnTo>
                    <a:pt x="284" y="846"/>
                  </a:lnTo>
                  <a:lnTo>
                    <a:pt x="329" y="725"/>
                  </a:lnTo>
                  <a:lnTo>
                    <a:pt x="643" y="725"/>
                  </a:lnTo>
                  <a:lnTo>
                    <a:pt x="689" y="846"/>
                  </a:lnTo>
                  <a:lnTo>
                    <a:pt x="983" y="846"/>
                  </a:lnTo>
                  <a:lnTo>
                    <a:pt x="6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3851082" y="1997565"/>
              <a:ext cx="59172" cy="57475"/>
            </a:xfrm>
            <a:custGeom>
              <a:avLst/>
              <a:gdLst/>
              <a:ahLst/>
              <a:cxnLst/>
              <a:rect l="l" t="t" r="r" b="b"/>
              <a:pathLst>
                <a:path w="872" h="847" extrusionOk="0">
                  <a:moveTo>
                    <a:pt x="1" y="0"/>
                  </a:moveTo>
                  <a:lnTo>
                    <a:pt x="1" y="846"/>
                  </a:lnTo>
                  <a:lnTo>
                    <a:pt x="279" y="846"/>
                  </a:lnTo>
                  <a:lnTo>
                    <a:pt x="279" y="638"/>
                  </a:lnTo>
                  <a:lnTo>
                    <a:pt x="360" y="552"/>
                  </a:lnTo>
                  <a:lnTo>
                    <a:pt x="538" y="846"/>
                  </a:lnTo>
                  <a:lnTo>
                    <a:pt x="872" y="846"/>
                  </a:lnTo>
                  <a:lnTo>
                    <a:pt x="548" y="340"/>
                  </a:lnTo>
                  <a:lnTo>
                    <a:pt x="852" y="0"/>
                  </a:lnTo>
                  <a:lnTo>
                    <a:pt x="532" y="0"/>
                  </a:lnTo>
                  <a:lnTo>
                    <a:pt x="279" y="309"/>
                  </a:lnTo>
                  <a:lnTo>
                    <a:pt x="27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3918466" y="1997565"/>
              <a:ext cx="19000" cy="57475"/>
            </a:xfrm>
            <a:custGeom>
              <a:avLst/>
              <a:gdLst/>
              <a:ahLst/>
              <a:cxnLst/>
              <a:rect l="l" t="t" r="r" b="b"/>
              <a:pathLst>
                <a:path w="280" h="847" extrusionOk="0">
                  <a:moveTo>
                    <a:pt x="0" y="0"/>
                  </a:moveTo>
                  <a:lnTo>
                    <a:pt x="0" y="846"/>
                  </a:lnTo>
                  <a:lnTo>
                    <a:pt x="279" y="846"/>
                  </a:lnTo>
                  <a:lnTo>
                    <a:pt x="27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3951784" y="1997565"/>
              <a:ext cx="55779" cy="57475"/>
            </a:xfrm>
            <a:custGeom>
              <a:avLst/>
              <a:gdLst/>
              <a:ahLst/>
              <a:cxnLst/>
              <a:rect l="l" t="t" r="r" b="b"/>
              <a:pathLst>
                <a:path w="822" h="847" extrusionOk="0">
                  <a:moveTo>
                    <a:pt x="1" y="0"/>
                  </a:moveTo>
                  <a:lnTo>
                    <a:pt x="1" y="846"/>
                  </a:lnTo>
                  <a:lnTo>
                    <a:pt x="254" y="846"/>
                  </a:lnTo>
                  <a:lnTo>
                    <a:pt x="254" y="416"/>
                  </a:lnTo>
                  <a:lnTo>
                    <a:pt x="588" y="846"/>
                  </a:lnTo>
                  <a:lnTo>
                    <a:pt x="821" y="846"/>
                  </a:lnTo>
                  <a:lnTo>
                    <a:pt x="821" y="0"/>
                  </a:lnTo>
                  <a:lnTo>
                    <a:pt x="568" y="0"/>
                  </a:lnTo>
                  <a:lnTo>
                    <a:pt x="568" y="436"/>
                  </a:lnTo>
                  <a:lnTo>
                    <a:pt x="2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4019507" y="1996479"/>
              <a:ext cx="57136" cy="59918"/>
            </a:xfrm>
            <a:custGeom>
              <a:avLst/>
              <a:gdLst/>
              <a:ahLst/>
              <a:cxnLst/>
              <a:rect l="l" t="t" r="r" b="b"/>
              <a:pathLst>
                <a:path w="842" h="883" extrusionOk="0">
                  <a:moveTo>
                    <a:pt x="477" y="1"/>
                  </a:moveTo>
                  <a:cubicBezTo>
                    <a:pt x="386" y="1"/>
                    <a:pt x="305" y="16"/>
                    <a:pt x="234" y="57"/>
                  </a:cubicBezTo>
                  <a:cubicBezTo>
                    <a:pt x="163" y="92"/>
                    <a:pt x="102" y="148"/>
                    <a:pt x="61" y="214"/>
                  </a:cubicBezTo>
                  <a:cubicBezTo>
                    <a:pt x="21" y="280"/>
                    <a:pt x="1" y="356"/>
                    <a:pt x="1" y="437"/>
                  </a:cubicBezTo>
                  <a:cubicBezTo>
                    <a:pt x="1" y="523"/>
                    <a:pt x="21" y="599"/>
                    <a:pt x="61" y="665"/>
                  </a:cubicBezTo>
                  <a:cubicBezTo>
                    <a:pt x="102" y="730"/>
                    <a:pt x="153" y="786"/>
                    <a:pt x="224" y="822"/>
                  </a:cubicBezTo>
                  <a:cubicBezTo>
                    <a:pt x="295" y="862"/>
                    <a:pt x="370" y="882"/>
                    <a:pt x="457" y="882"/>
                  </a:cubicBezTo>
                  <a:cubicBezTo>
                    <a:pt x="517" y="882"/>
                    <a:pt x="583" y="867"/>
                    <a:pt x="654" y="847"/>
                  </a:cubicBezTo>
                  <a:cubicBezTo>
                    <a:pt x="725" y="827"/>
                    <a:pt x="781" y="801"/>
                    <a:pt x="826" y="771"/>
                  </a:cubicBezTo>
                  <a:lnTo>
                    <a:pt x="826" y="416"/>
                  </a:lnTo>
                  <a:lnTo>
                    <a:pt x="588" y="416"/>
                  </a:lnTo>
                  <a:lnTo>
                    <a:pt x="588" y="619"/>
                  </a:lnTo>
                  <a:cubicBezTo>
                    <a:pt x="548" y="639"/>
                    <a:pt x="507" y="649"/>
                    <a:pt x="477" y="649"/>
                  </a:cubicBezTo>
                  <a:cubicBezTo>
                    <a:pt x="441" y="649"/>
                    <a:pt x="411" y="639"/>
                    <a:pt x="381" y="619"/>
                  </a:cubicBezTo>
                  <a:cubicBezTo>
                    <a:pt x="350" y="604"/>
                    <a:pt x="330" y="578"/>
                    <a:pt x="315" y="548"/>
                  </a:cubicBezTo>
                  <a:cubicBezTo>
                    <a:pt x="295" y="513"/>
                    <a:pt x="289" y="477"/>
                    <a:pt x="289" y="437"/>
                  </a:cubicBezTo>
                  <a:cubicBezTo>
                    <a:pt x="289" y="401"/>
                    <a:pt x="295" y="366"/>
                    <a:pt x="315" y="330"/>
                  </a:cubicBezTo>
                  <a:cubicBezTo>
                    <a:pt x="330" y="300"/>
                    <a:pt x="350" y="274"/>
                    <a:pt x="381" y="259"/>
                  </a:cubicBezTo>
                  <a:cubicBezTo>
                    <a:pt x="411" y="239"/>
                    <a:pt x="441" y="229"/>
                    <a:pt x="477" y="229"/>
                  </a:cubicBezTo>
                  <a:cubicBezTo>
                    <a:pt x="512" y="229"/>
                    <a:pt x="548" y="239"/>
                    <a:pt x="583" y="254"/>
                  </a:cubicBezTo>
                  <a:cubicBezTo>
                    <a:pt x="624" y="274"/>
                    <a:pt x="654" y="295"/>
                    <a:pt x="685" y="320"/>
                  </a:cubicBezTo>
                  <a:lnTo>
                    <a:pt x="842" y="133"/>
                  </a:lnTo>
                  <a:cubicBezTo>
                    <a:pt x="796" y="92"/>
                    <a:pt x="740" y="57"/>
                    <a:pt x="674" y="36"/>
                  </a:cubicBezTo>
                  <a:cubicBezTo>
                    <a:pt x="609" y="11"/>
                    <a:pt x="543" y="1"/>
                    <a:pt x="47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4119531" y="1997565"/>
              <a:ext cx="55779" cy="57475"/>
            </a:xfrm>
            <a:custGeom>
              <a:avLst/>
              <a:gdLst/>
              <a:ahLst/>
              <a:cxnLst/>
              <a:rect l="l" t="t" r="r" b="b"/>
              <a:pathLst>
                <a:path w="822" h="847" extrusionOk="0">
                  <a:moveTo>
                    <a:pt x="1" y="0"/>
                  </a:moveTo>
                  <a:lnTo>
                    <a:pt x="1" y="846"/>
                  </a:lnTo>
                  <a:lnTo>
                    <a:pt x="254" y="846"/>
                  </a:lnTo>
                  <a:lnTo>
                    <a:pt x="254" y="416"/>
                  </a:lnTo>
                  <a:lnTo>
                    <a:pt x="588" y="846"/>
                  </a:lnTo>
                  <a:lnTo>
                    <a:pt x="821" y="846"/>
                  </a:lnTo>
                  <a:lnTo>
                    <a:pt x="821" y="0"/>
                  </a:lnTo>
                  <a:lnTo>
                    <a:pt x="568" y="0"/>
                  </a:lnTo>
                  <a:lnTo>
                    <a:pt x="568" y="436"/>
                  </a:lnTo>
                  <a:lnTo>
                    <a:pt x="2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a:off x="4190036" y="1997565"/>
              <a:ext cx="49197" cy="57475"/>
            </a:xfrm>
            <a:custGeom>
              <a:avLst/>
              <a:gdLst/>
              <a:ahLst/>
              <a:cxnLst/>
              <a:rect l="l" t="t" r="r" b="b"/>
              <a:pathLst>
                <a:path w="725" h="847" extrusionOk="0">
                  <a:moveTo>
                    <a:pt x="0" y="0"/>
                  </a:moveTo>
                  <a:lnTo>
                    <a:pt x="0" y="846"/>
                  </a:lnTo>
                  <a:lnTo>
                    <a:pt x="725" y="846"/>
                  </a:lnTo>
                  <a:lnTo>
                    <a:pt x="725" y="633"/>
                  </a:lnTo>
                  <a:lnTo>
                    <a:pt x="279" y="633"/>
                  </a:lnTo>
                  <a:lnTo>
                    <a:pt x="279" y="527"/>
                  </a:lnTo>
                  <a:lnTo>
                    <a:pt x="674" y="527"/>
                  </a:lnTo>
                  <a:lnTo>
                    <a:pt x="674" y="314"/>
                  </a:lnTo>
                  <a:lnTo>
                    <a:pt x="279" y="314"/>
                  </a:lnTo>
                  <a:lnTo>
                    <a:pt x="279" y="213"/>
                  </a:lnTo>
                  <a:lnTo>
                    <a:pt x="714" y="213"/>
                  </a:lnTo>
                  <a:lnTo>
                    <a:pt x="71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4244662" y="1997565"/>
              <a:ext cx="94933" cy="57475"/>
            </a:xfrm>
            <a:custGeom>
              <a:avLst/>
              <a:gdLst/>
              <a:ahLst/>
              <a:cxnLst/>
              <a:rect l="l" t="t" r="r" b="b"/>
              <a:pathLst>
                <a:path w="1399" h="847" extrusionOk="0">
                  <a:moveTo>
                    <a:pt x="1" y="0"/>
                  </a:moveTo>
                  <a:lnTo>
                    <a:pt x="284" y="846"/>
                  </a:lnTo>
                  <a:lnTo>
                    <a:pt x="568" y="846"/>
                  </a:lnTo>
                  <a:lnTo>
                    <a:pt x="700" y="340"/>
                  </a:lnTo>
                  <a:lnTo>
                    <a:pt x="826" y="846"/>
                  </a:lnTo>
                  <a:lnTo>
                    <a:pt x="1115" y="846"/>
                  </a:lnTo>
                  <a:lnTo>
                    <a:pt x="1399" y="0"/>
                  </a:lnTo>
                  <a:lnTo>
                    <a:pt x="1115" y="0"/>
                  </a:lnTo>
                  <a:lnTo>
                    <a:pt x="978" y="552"/>
                  </a:lnTo>
                  <a:lnTo>
                    <a:pt x="842" y="0"/>
                  </a:lnTo>
                  <a:lnTo>
                    <a:pt x="568" y="0"/>
                  </a:lnTo>
                  <a:lnTo>
                    <a:pt x="436" y="552"/>
                  </a:lnTo>
                  <a:lnTo>
                    <a:pt x="30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a:off x="4347807" y="1996140"/>
              <a:ext cx="53336" cy="59918"/>
            </a:xfrm>
            <a:custGeom>
              <a:avLst/>
              <a:gdLst/>
              <a:ahLst/>
              <a:cxnLst/>
              <a:rect l="l" t="t" r="r" b="b"/>
              <a:pathLst>
                <a:path w="786" h="883" extrusionOk="0">
                  <a:moveTo>
                    <a:pt x="421" y="1"/>
                  </a:moveTo>
                  <a:cubicBezTo>
                    <a:pt x="345" y="1"/>
                    <a:pt x="284" y="11"/>
                    <a:pt x="228" y="36"/>
                  </a:cubicBezTo>
                  <a:cubicBezTo>
                    <a:pt x="173" y="57"/>
                    <a:pt x="132" y="87"/>
                    <a:pt x="102" y="133"/>
                  </a:cubicBezTo>
                  <a:cubicBezTo>
                    <a:pt x="71" y="173"/>
                    <a:pt x="56" y="224"/>
                    <a:pt x="56" y="279"/>
                  </a:cubicBezTo>
                  <a:cubicBezTo>
                    <a:pt x="56" y="335"/>
                    <a:pt x="71" y="381"/>
                    <a:pt x="102" y="416"/>
                  </a:cubicBezTo>
                  <a:cubicBezTo>
                    <a:pt x="132" y="452"/>
                    <a:pt x="162" y="477"/>
                    <a:pt x="203" y="492"/>
                  </a:cubicBezTo>
                  <a:cubicBezTo>
                    <a:pt x="243" y="507"/>
                    <a:pt x="294" y="528"/>
                    <a:pt x="350" y="543"/>
                  </a:cubicBezTo>
                  <a:cubicBezTo>
                    <a:pt x="401" y="553"/>
                    <a:pt x="436" y="563"/>
                    <a:pt x="461" y="573"/>
                  </a:cubicBezTo>
                  <a:cubicBezTo>
                    <a:pt x="482" y="588"/>
                    <a:pt x="497" y="599"/>
                    <a:pt x="497" y="619"/>
                  </a:cubicBezTo>
                  <a:cubicBezTo>
                    <a:pt x="497" y="634"/>
                    <a:pt x="487" y="649"/>
                    <a:pt x="477" y="654"/>
                  </a:cubicBezTo>
                  <a:cubicBezTo>
                    <a:pt x="466" y="664"/>
                    <a:pt x="446" y="670"/>
                    <a:pt x="426" y="670"/>
                  </a:cubicBezTo>
                  <a:cubicBezTo>
                    <a:pt x="385" y="670"/>
                    <a:pt x="330" y="654"/>
                    <a:pt x="264" y="629"/>
                  </a:cubicBezTo>
                  <a:cubicBezTo>
                    <a:pt x="203" y="604"/>
                    <a:pt x="147" y="568"/>
                    <a:pt x="107" y="533"/>
                  </a:cubicBezTo>
                  <a:lnTo>
                    <a:pt x="0" y="746"/>
                  </a:lnTo>
                  <a:cubicBezTo>
                    <a:pt x="56" y="786"/>
                    <a:pt x="122" y="822"/>
                    <a:pt x="198" y="847"/>
                  </a:cubicBezTo>
                  <a:cubicBezTo>
                    <a:pt x="274" y="867"/>
                    <a:pt x="350" y="882"/>
                    <a:pt x="426" y="882"/>
                  </a:cubicBezTo>
                  <a:cubicBezTo>
                    <a:pt x="492" y="882"/>
                    <a:pt x="552" y="872"/>
                    <a:pt x="603" y="852"/>
                  </a:cubicBezTo>
                  <a:cubicBezTo>
                    <a:pt x="659" y="832"/>
                    <a:pt x="699" y="801"/>
                    <a:pt x="730" y="761"/>
                  </a:cubicBezTo>
                  <a:cubicBezTo>
                    <a:pt x="765" y="720"/>
                    <a:pt x="780" y="664"/>
                    <a:pt x="780" y="604"/>
                  </a:cubicBezTo>
                  <a:cubicBezTo>
                    <a:pt x="780" y="548"/>
                    <a:pt x="765" y="497"/>
                    <a:pt x="735" y="462"/>
                  </a:cubicBezTo>
                  <a:cubicBezTo>
                    <a:pt x="704" y="426"/>
                    <a:pt x="669" y="401"/>
                    <a:pt x="628" y="381"/>
                  </a:cubicBezTo>
                  <a:cubicBezTo>
                    <a:pt x="593" y="366"/>
                    <a:pt x="542" y="350"/>
                    <a:pt x="482" y="330"/>
                  </a:cubicBezTo>
                  <a:cubicBezTo>
                    <a:pt x="431" y="320"/>
                    <a:pt x="395" y="305"/>
                    <a:pt x="375" y="295"/>
                  </a:cubicBezTo>
                  <a:cubicBezTo>
                    <a:pt x="355" y="285"/>
                    <a:pt x="345" y="269"/>
                    <a:pt x="345" y="254"/>
                  </a:cubicBezTo>
                  <a:cubicBezTo>
                    <a:pt x="345" y="229"/>
                    <a:pt x="360" y="214"/>
                    <a:pt x="395" y="214"/>
                  </a:cubicBezTo>
                  <a:cubicBezTo>
                    <a:pt x="431" y="214"/>
                    <a:pt x="477" y="224"/>
                    <a:pt x="532" y="244"/>
                  </a:cubicBezTo>
                  <a:cubicBezTo>
                    <a:pt x="588" y="264"/>
                    <a:pt x="639" y="290"/>
                    <a:pt x="684" y="315"/>
                  </a:cubicBezTo>
                  <a:lnTo>
                    <a:pt x="786" y="102"/>
                  </a:lnTo>
                  <a:cubicBezTo>
                    <a:pt x="735" y="72"/>
                    <a:pt x="679" y="46"/>
                    <a:pt x="613" y="26"/>
                  </a:cubicBezTo>
                  <a:cubicBezTo>
                    <a:pt x="547" y="11"/>
                    <a:pt x="487" y="1"/>
                    <a:pt x="42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a:off x="3772027" y="2081099"/>
              <a:ext cx="42343" cy="48179"/>
            </a:xfrm>
            <a:custGeom>
              <a:avLst/>
              <a:gdLst/>
              <a:ahLst/>
              <a:cxnLst/>
              <a:rect l="l" t="t" r="r" b="b"/>
              <a:pathLst>
                <a:path w="624" h="710" extrusionOk="0">
                  <a:moveTo>
                    <a:pt x="0" y="0"/>
                  </a:moveTo>
                  <a:lnTo>
                    <a:pt x="0" y="709"/>
                  </a:lnTo>
                  <a:lnTo>
                    <a:pt x="137" y="709"/>
                  </a:lnTo>
                  <a:lnTo>
                    <a:pt x="137" y="421"/>
                  </a:lnTo>
                  <a:lnTo>
                    <a:pt x="487" y="421"/>
                  </a:lnTo>
                  <a:lnTo>
                    <a:pt x="487" y="709"/>
                  </a:lnTo>
                  <a:lnTo>
                    <a:pt x="624" y="709"/>
                  </a:lnTo>
                  <a:lnTo>
                    <a:pt x="624" y="0"/>
                  </a:lnTo>
                  <a:lnTo>
                    <a:pt x="487" y="0"/>
                  </a:lnTo>
                  <a:lnTo>
                    <a:pt x="487" y="304"/>
                  </a:lnTo>
                  <a:lnTo>
                    <a:pt x="137" y="304"/>
                  </a:lnTo>
                  <a:lnTo>
                    <a:pt x="13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a:off x="3831811" y="2081099"/>
              <a:ext cx="35829" cy="48179"/>
            </a:xfrm>
            <a:custGeom>
              <a:avLst/>
              <a:gdLst/>
              <a:ahLst/>
              <a:cxnLst/>
              <a:rect l="l" t="t" r="r" b="b"/>
              <a:pathLst>
                <a:path w="528" h="710" extrusionOk="0">
                  <a:moveTo>
                    <a:pt x="1" y="0"/>
                  </a:moveTo>
                  <a:lnTo>
                    <a:pt x="1" y="709"/>
                  </a:lnTo>
                  <a:lnTo>
                    <a:pt x="528" y="709"/>
                  </a:lnTo>
                  <a:lnTo>
                    <a:pt x="528" y="593"/>
                  </a:lnTo>
                  <a:lnTo>
                    <a:pt x="133" y="593"/>
                  </a:lnTo>
                  <a:lnTo>
                    <a:pt x="133" y="415"/>
                  </a:lnTo>
                  <a:lnTo>
                    <a:pt x="477" y="415"/>
                  </a:lnTo>
                  <a:lnTo>
                    <a:pt x="477" y="294"/>
                  </a:lnTo>
                  <a:lnTo>
                    <a:pt x="133" y="294"/>
                  </a:lnTo>
                  <a:lnTo>
                    <a:pt x="133" y="122"/>
                  </a:lnTo>
                  <a:lnTo>
                    <a:pt x="518" y="122"/>
                  </a:lnTo>
                  <a:lnTo>
                    <a:pt x="5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a:off x="3875851" y="2081099"/>
              <a:ext cx="51300" cy="48179"/>
            </a:xfrm>
            <a:custGeom>
              <a:avLst/>
              <a:gdLst/>
              <a:ahLst/>
              <a:cxnLst/>
              <a:rect l="l" t="t" r="r" b="b"/>
              <a:pathLst>
                <a:path w="756" h="710" extrusionOk="0">
                  <a:moveTo>
                    <a:pt x="375" y="147"/>
                  </a:moveTo>
                  <a:lnTo>
                    <a:pt x="497" y="446"/>
                  </a:lnTo>
                  <a:lnTo>
                    <a:pt x="249" y="446"/>
                  </a:lnTo>
                  <a:lnTo>
                    <a:pt x="375" y="147"/>
                  </a:lnTo>
                  <a:close/>
                  <a:moveTo>
                    <a:pt x="309" y="0"/>
                  </a:moveTo>
                  <a:lnTo>
                    <a:pt x="0" y="709"/>
                  </a:lnTo>
                  <a:lnTo>
                    <a:pt x="137" y="709"/>
                  </a:lnTo>
                  <a:lnTo>
                    <a:pt x="203" y="562"/>
                  </a:lnTo>
                  <a:lnTo>
                    <a:pt x="547" y="562"/>
                  </a:lnTo>
                  <a:lnTo>
                    <a:pt x="608" y="709"/>
                  </a:lnTo>
                  <a:lnTo>
                    <a:pt x="755" y="709"/>
                  </a:lnTo>
                  <a:lnTo>
                    <a:pt x="45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a:off x="3935973" y="2081099"/>
              <a:ext cx="45125" cy="48179"/>
            </a:xfrm>
            <a:custGeom>
              <a:avLst/>
              <a:gdLst/>
              <a:ahLst/>
              <a:cxnLst/>
              <a:rect l="l" t="t" r="r" b="b"/>
              <a:pathLst>
                <a:path w="665" h="710" extrusionOk="0">
                  <a:moveTo>
                    <a:pt x="295" y="122"/>
                  </a:moveTo>
                  <a:cubicBezTo>
                    <a:pt x="335" y="122"/>
                    <a:pt x="376" y="132"/>
                    <a:pt x="411" y="152"/>
                  </a:cubicBezTo>
                  <a:cubicBezTo>
                    <a:pt x="447" y="172"/>
                    <a:pt x="472" y="198"/>
                    <a:pt x="492" y="238"/>
                  </a:cubicBezTo>
                  <a:cubicBezTo>
                    <a:pt x="512" y="274"/>
                    <a:pt x="523" y="314"/>
                    <a:pt x="523" y="355"/>
                  </a:cubicBezTo>
                  <a:cubicBezTo>
                    <a:pt x="523" y="400"/>
                    <a:pt x="512" y="441"/>
                    <a:pt x="497" y="476"/>
                  </a:cubicBezTo>
                  <a:cubicBezTo>
                    <a:pt x="477" y="512"/>
                    <a:pt x="447" y="542"/>
                    <a:pt x="411" y="562"/>
                  </a:cubicBezTo>
                  <a:cubicBezTo>
                    <a:pt x="381" y="583"/>
                    <a:pt x="340" y="588"/>
                    <a:pt x="295" y="588"/>
                  </a:cubicBezTo>
                  <a:lnTo>
                    <a:pt x="138" y="588"/>
                  </a:lnTo>
                  <a:lnTo>
                    <a:pt x="138" y="122"/>
                  </a:lnTo>
                  <a:close/>
                  <a:moveTo>
                    <a:pt x="1" y="0"/>
                  </a:moveTo>
                  <a:lnTo>
                    <a:pt x="1" y="709"/>
                  </a:lnTo>
                  <a:lnTo>
                    <a:pt x="290" y="709"/>
                  </a:lnTo>
                  <a:cubicBezTo>
                    <a:pt x="360" y="709"/>
                    <a:pt x="426" y="694"/>
                    <a:pt x="482" y="664"/>
                  </a:cubicBezTo>
                  <a:cubicBezTo>
                    <a:pt x="538" y="633"/>
                    <a:pt x="583" y="593"/>
                    <a:pt x="614" y="537"/>
                  </a:cubicBezTo>
                  <a:cubicBezTo>
                    <a:pt x="644" y="486"/>
                    <a:pt x="664" y="426"/>
                    <a:pt x="664" y="355"/>
                  </a:cubicBezTo>
                  <a:cubicBezTo>
                    <a:pt x="664" y="289"/>
                    <a:pt x="649" y="228"/>
                    <a:pt x="614" y="172"/>
                  </a:cubicBezTo>
                  <a:cubicBezTo>
                    <a:pt x="583" y="122"/>
                    <a:pt x="538" y="76"/>
                    <a:pt x="482" y="46"/>
                  </a:cubicBezTo>
                  <a:cubicBezTo>
                    <a:pt x="426" y="15"/>
                    <a:pt x="365" y="0"/>
                    <a:pt x="29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a:off x="3996503" y="2081099"/>
              <a:ext cx="29993" cy="48179"/>
            </a:xfrm>
            <a:custGeom>
              <a:avLst/>
              <a:gdLst/>
              <a:ahLst/>
              <a:cxnLst/>
              <a:rect l="l" t="t" r="r" b="b"/>
              <a:pathLst>
                <a:path w="442" h="710" extrusionOk="0">
                  <a:moveTo>
                    <a:pt x="0" y="0"/>
                  </a:moveTo>
                  <a:lnTo>
                    <a:pt x="0" y="709"/>
                  </a:lnTo>
                  <a:lnTo>
                    <a:pt x="441" y="709"/>
                  </a:lnTo>
                  <a:lnTo>
                    <a:pt x="441" y="588"/>
                  </a:lnTo>
                  <a:lnTo>
                    <a:pt x="137" y="588"/>
                  </a:lnTo>
                  <a:lnTo>
                    <a:pt x="13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a:off x="4041493" y="2081099"/>
              <a:ext cx="9364" cy="48179"/>
            </a:xfrm>
            <a:custGeom>
              <a:avLst/>
              <a:gdLst/>
              <a:ahLst/>
              <a:cxnLst/>
              <a:rect l="l" t="t" r="r" b="b"/>
              <a:pathLst>
                <a:path w="138" h="710" extrusionOk="0">
                  <a:moveTo>
                    <a:pt x="1" y="0"/>
                  </a:moveTo>
                  <a:lnTo>
                    <a:pt x="1" y="709"/>
                  </a:lnTo>
                  <a:lnTo>
                    <a:pt x="138" y="709"/>
                  </a:lnTo>
                  <a:lnTo>
                    <a:pt x="13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6"/>
            <p:cNvSpPr/>
            <p:nvPr/>
          </p:nvSpPr>
          <p:spPr>
            <a:xfrm>
              <a:off x="4066940" y="2081099"/>
              <a:ext cx="42343" cy="48179"/>
            </a:xfrm>
            <a:custGeom>
              <a:avLst/>
              <a:gdLst/>
              <a:ahLst/>
              <a:cxnLst/>
              <a:rect l="l" t="t" r="r" b="b"/>
              <a:pathLst>
                <a:path w="624" h="710" extrusionOk="0">
                  <a:moveTo>
                    <a:pt x="1" y="0"/>
                  </a:moveTo>
                  <a:lnTo>
                    <a:pt x="1" y="709"/>
                  </a:lnTo>
                  <a:lnTo>
                    <a:pt x="132" y="709"/>
                  </a:lnTo>
                  <a:lnTo>
                    <a:pt x="132" y="223"/>
                  </a:lnTo>
                  <a:lnTo>
                    <a:pt x="492" y="709"/>
                  </a:lnTo>
                  <a:lnTo>
                    <a:pt x="624" y="709"/>
                  </a:lnTo>
                  <a:lnTo>
                    <a:pt x="624" y="0"/>
                  </a:lnTo>
                  <a:lnTo>
                    <a:pt x="492" y="0"/>
                  </a:lnTo>
                  <a:lnTo>
                    <a:pt x="492" y="491"/>
                  </a:lnTo>
                  <a:lnTo>
                    <a:pt x="12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6"/>
            <p:cNvSpPr/>
            <p:nvPr/>
          </p:nvSpPr>
          <p:spPr>
            <a:xfrm>
              <a:off x="4126452" y="2081099"/>
              <a:ext cx="36100" cy="48179"/>
            </a:xfrm>
            <a:custGeom>
              <a:avLst/>
              <a:gdLst/>
              <a:ahLst/>
              <a:cxnLst/>
              <a:rect l="l" t="t" r="r" b="b"/>
              <a:pathLst>
                <a:path w="532" h="710" extrusionOk="0">
                  <a:moveTo>
                    <a:pt x="0" y="0"/>
                  </a:moveTo>
                  <a:lnTo>
                    <a:pt x="0" y="709"/>
                  </a:lnTo>
                  <a:lnTo>
                    <a:pt x="532" y="709"/>
                  </a:lnTo>
                  <a:lnTo>
                    <a:pt x="532" y="593"/>
                  </a:lnTo>
                  <a:lnTo>
                    <a:pt x="137" y="593"/>
                  </a:lnTo>
                  <a:lnTo>
                    <a:pt x="137" y="415"/>
                  </a:lnTo>
                  <a:lnTo>
                    <a:pt x="481" y="415"/>
                  </a:lnTo>
                  <a:lnTo>
                    <a:pt x="481" y="294"/>
                  </a:lnTo>
                  <a:lnTo>
                    <a:pt x="137" y="294"/>
                  </a:lnTo>
                  <a:lnTo>
                    <a:pt x="137" y="122"/>
                  </a:lnTo>
                  <a:lnTo>
                    <a:pt x="522" y="122"/>
                  </a:lnTo>
                  <a:lnTo>
                    <a:pt x="52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6"/>
            <p:cNvSpPr/>
            <p:nvPr/>
          </p:nvSpPr>
          <p:spPr>
            <a:xfrm>
              <a:off x="4172121" y="2080352"/>
              <a:ext cx="38950" cy="49604"/>
            </a:xfrm>
            <a:custGeom>
              <a:avLst/>
              <a:gdLst/>
              <a:ahLst/>
              <a:cxnLst/>
              <a:rect l="l" t="t" r="r" b="b"/>
              <a:pathLst>
                <a:path w="574" h="731" extrusionOk="0">
                  <a:moveTo>
                    <a:pt x="310" y="1"/>
                  </a:moveTo>
                  <a:cubicBezTo>
                    <a:pt x="254" y="1"/>
                    <a:pt x="209" y="11"/>
                    <a:pt x="168" y="26"/>
                  </a:cubicBezTo>
                  <a:cubicBezTo>
                    <a:pt x="127" y="47"/>
                    <a:pt x="97" y="67"/>
                    <a:pt x="77" y="97"/>
                  </a:cubicBezTo>
                  <a:cubicBezTo>
                    <a:pt x="57" y="128"/>
                    <a:pt x="46" y="163"/>
                    <a:pt x="46" y="209"/>
                  </a:cubicBezTo>
                  <a:cubicBezTo>
                    <a:pt x="46" y="249"/>
                    <a:pt x="57" y="285"/>
                    <a:pt x="77" y="315"/>
                  </a:cubicBezTo>
                  <a:cubicBezTo>
                    <a:pt x="97" y="340"/>
                    <a:pt x="122" y="361"/>
                    <a:pt x="153" y="376"/>
                  </a:cubicBezTo>
                  <a:cubicBezTo>
                    <a:pt x="183" y="386"/>
                    <a:pt x="224" y="401"/>
                    <a:pt x="269" y="416"/>
                  </a:cubicBezTo>
                  <a:cubicBezTo>
                    <a:pt x="305" y="426"/>
                    <a:pt x="335" y="437"/>
                    <a:pt x="355" y="442"/>
                  </a:cubicBezTo>
                  <a:cubicBezTo>
                    <a:pt x="376" y="452"/>
                    <a:pt x="391" y="462"/>
                    <a:pt x="406" y="477"/>
                  </a:cubicBezTo>
                  <a:cubicBezTo>
                    <a:pt x="416" y="487"/>
                    <a:pt x="426" y="508"/>
                    <a:pt x="426" y="528"/>
                  </a:cubicBezTo>
                  <a:cubicBezTo>
                    <a:pt x="426" y="548"/>
                    <a:pt x="411" y="568"/>
                    <a:pt x="391" y="583"/>
                  </a:cubicBezTo>
                  <a:cubicBezTo>
                    <a:pt x="371" y="599"/>
                    <a:pt x="340" y="604"/>
                    <a:pt x="305" y="604"/>
                  </a:cubicBezTo>
                  <a:cubicBezTo>
                    <a:pt x="264" y="604"/>
                    <a:pt x="224" y="599"/>
                    <a:pt x="178" y="578"/>
                  </a:cubicBezTo>
                  <a:cubicBezTo>
                    <a:pt x="133" y="558"/>
                    <a:pt x="92" y="533"/>
                    <a:pt x="57" y="502"/>
                  </a:cubicBezTo>
                  <a:lnTo>
                    <a:pt x="1" y="614"/>
                  </a:lnTo>
                  <a:cubicBezTo>
                    <a:pt x="41" y="649"/>
                    <a:pt x="87" y="675"/>
                    <a:pt x="138" y="700"/>
                  </a:cubicBezTo>
                  <a:cubicBezTo>
                    <a:pt x="193" y="720"/>
                    <a:pt x="244" y="730"/>
                    <a:pt x="300" y="730"/>
                  </a:cubicBezTo>
                  <a:cubicBezTo>
                    <a:pt x="355" y="730"/>
                    <a:pt x="401" y="720"/>
                    <a:pt x="442" y="705"/>
                  </a:cubicBezTo>
                  <a:cubicBezTo>
                    <a:pt x="482" y="685"/>
                    <a:pt x="512" y="665"/>
                    <a:pt x="538" y="629"/>
                  </a:cubicBezTo>
                  <a:cubicBezTo>
                    <a:pt x="558" y="599"/>
                    <a:pt x="573" y="558"/>
                    <a:pt x="573" y="518"/>
                  </a:cubicBezTo>
                  <a:cubicBezTo>
                    <a:pt x="573" y="472"/>
                    <a:pt x="563" y="437"/>
                    <a:pt x="538" y="406"/>
                  </a:cubicBezTo>
                  <a:cubicBezTo>
                    <a:pt x="518" y="381"/>
                    <a:pt x="492" y="361"/>
                    <a:pt x="462" y="345"/>
                  </a:cubicBezTo>
                  <a:cubicBezTo>
                    <a:pt x="431" y="330"/>
                    <a:pt x="391" y="315"/>
                    <a:pt x="345" y="305"/>
                  </a:cubicBezTo>
                  <a:cubicBezTo>
                    <a:pt x="310" y="295"/>
                    <a:pt x="279" y="285"/>
                    <a:pt x="259" y="274"/>
                  </a:cubicBezTo>
                  <a:cubicBezTo>
                    <a:pt x="244" y="269"/>
                    <a:pt x="224" y="254"/>
                    <a:pt x="214" y="244"/>
                  </a:cubicBezTo>
                  <a:cubicBezTo>
                    <a:pt x="198" y="229"/>
                    <a:pt x="193" y="214"/>
                    <a:pt x="193" y="193"/>
                  </a:cubicBezTo>
                  <a:cubicBezTo>
                    <a:pt x="193" y="173"/>
                    <a:pt x="203" y="158"/>
                    <a:pt x="219" y="143"/>
                  </a:cubicBezTo>
                  <a:cubicBezTo>
                    <a:pt x="239" y="133"/>
                    <a:pt x="264" y="128"/>
                    <a:pt x="300" y="128"/>
                  </a:cubicBezTo>
                  <a:cubicBezTo>
                    <a:pt x="325" y="128"/>
                    <a:pt x="360" y="133"/>
                    <a:pt x="396" y="143"/>
                  </a:cubicBezTo>
                  <a:cubicBezTo>
                    <a:pt x="436" y="158"/>
                    <a:pt x="472" y="173"/>
                    <a:pt x="507" y="193"/>
                  </a:cubicBezTo>
                  <a:lnTo>
                    <a:pt x="563" y="77"/>
                  </a:lnTo>
                  <a:cubicBezTo>
                    <a:pt x="528" y="57"/>
                    <a:pt x="487" y="36"/>
                    <a:pt x="447" y="21"/>
                  </a:cubicBezTo>
                  <a:cubicBezTo>
                    <a:pt x="401" y="11"/>
                    <a:pt x="355" y="1"/>
                    <a:pt x="31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16"/>
          <p:cNvSpPr/>
          <p:nvPr/>
        </p:nvSpPr>
        <p:spPr>
          <a:xfrm>
            <a:off x="6471950" y="3323600"/>
            <a:ext cx="270300" cy="27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6"/>
          <p:cNvSpPr/>
          <p:nvPr/>
        </p:nvSpPr>
        <p:spPr>
          <a:xfrm>
            <a:off x="6275125" y="2188738"/>
            <a:ext cx="270300" cy="27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6"/>
          <p:cNvSpPr/>
          <p:nvPr/>
        </p:nvSpPr>
        <p:spPr>
          <a:xfrm>
            <a:off x="6817025" y="2045463"/>
            <a:ext cx="270300" cy="27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6"/>
          <p:cNvSpPr/>
          <p:nvPr/>
        </p:nvSpPr>
        <p:spPr>
          <a:xfrm>
            <a:off x="6275113" y="2918013"/>
            <a:ext cx="270300" cy="27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16"/>
          <p:cNvGrpSpPr/>
          <p:nvPr/>
        </p:nvGrpSpPr>
        <p:grpSpPr>
          <a:xfrm>
            <a:off x="994825" y="3053300"/>
            <a:ext cx="5280286" cy="956100"/>
            <a:chOff x="1046850" y="2714150"/>
            <a:chExt cx="5280286" cy="956100"/>
          </a:xfrm>
        </p:grpSpPr>
        <p:sp>
          <p:nvSpPr>
            <p:cNvPr id="377" name="Google Shape;377;p16"/>
            <p:cNvSpPr/>
            <p:nvPr/>
          </p:nvSpPr>
          <p:spPr>
            <a:xfrm>
              <a:off x="1046850" y="3045650"/>
              <a:ext cx="2988000" cy="5727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Loss of Trust in Journalism</a:t>
              </a:r>
              <a:endParaRPr>
                <a:solidFill>
                  <a:schemeClr val="lt1"/>
                </a:solidFill>
              </a:endParaRPr>
            </a:p>
          </p:txBody>
        </p:sp>
        <p:cxnSp>
          <p:nvCxnSpPr>
            <p:cNvPr id="378" name="Google Shape;378;p16"/>
            <p:cNvCxnSpPr>
              <a:stCxn id="377" idx="3"/>
              <a:endCxn id="379" idx="6"/>
            </p:cNvCxnSpPr>
            <p:nvPr/>
          </p:nvCxnSpPr>
          <p:spPr>
            <a:xfrm rot="10800000" flipH="1">
              <a:off x="4034850" y="3327200"/>
              <a:ext cx="348000" cy="4800"/>
            </a:xfrm>
            <a:prstGeom prst="straightConnector1">
              <a:avLst/>
            </a:prstGeom>
            <a:noFill/>
            <a:ln w="9525" cap="flat" cmpd="sng">
              <a:solidFill>
                <a:schemeClr val="dk1"/>
              </a:solidFill>
              <a:prstDash val="solid"/>
              <a:round/>
              <a:headEnd type="none" w="med" len="med"/>
              <a:tailEnd type="none" w="med" len="med"/>
            </a:ln>
          </p:spPr>
        </p:cxnSp>
        <p:sp>
          <p:nvSpPr>
            <p:cNvPr id="379" name="Google Shape;379;p16"/>
            <p:cNvSpPr/>
            <p:nvPr/>
          </p:nvSpPr>
          <p:spPr>
            <a:xfrm flipH="1">
              <a:off x="4382836" y="2984450"/>
              <a:ext cx="685800" cy="685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Fira Sans Extra Condensed"/>
                  <a:ea typeface="Fira Sans Extra Condensed"/>
                  <a:cs typeface="Fira Sans Extra Condensed"/>
                  <a:sym typeface="Fira Sans Extra Condensed"/>
                </a:rPr>
                <a:t>3</a:t>
              </a:r>
              <a:endParaRPr>
                <a:solidFill>
                  <a:schemeClr val="lt1"/>
                </a:solidFill>
              </a:endParaRPr>
            </a:p>
          </p:txBody>
        </p:sp>
        <p:cxnSp>
          <p:nvCxnSpPr>
            <p:cNvPr id="380" name="Google Shape;380;p16"/>
            <p:cNvCxnSpPr>
              <a:stCxn id="379" idx="2"/>
              <a:endCxn id="375" idx="2"/>
            </p:cNvCxnSpPr>
            <p:nvPr/>
          </p:nvCxnSpPr>
          <p:spPr>
            <a:xfrm rot="10800000" flipH="1">
              <a:off x="5068636" y="2714150"/>
              <a:ext cx="1258500" cy="613200"/>
            </a:xfrm>
            <a:prstGeom prst="bentConnector3">
              <a:avLst>
                <a:gd name="adj1" fmla="val 50000"/>
              </a:avLst>
            </a:prstGeom>
            <a:noFill/>
            <a:ln w="9525" cap="flat" cmpd="sng">
              <a:solidFill>
                <a:schemeClr val="dk1"/>
              </a:solidFill>
              <a:prstDash val="solid"/>
              <a:round/>
              <a:headEnd type="none" w="med" len="med"/>
              <a:tailEnd type="oval" w="med" len="med"/>
            </a:ln>
          </p:spPr>
        </p:cxnSp>
      </p:grpSp>
      <p:grpSp>
        <p:nvGrpSpPr>
          <p:cNvPr id="381" name="Google Shape;381;p16"/>
          <p:cNvGrpSpPr/>
          <p:nvPr/>
        </p:nvGrpSpPr>
        <p:grpSpPr>
          <a:xfrm>
            <a:off x="994825" y="2272150"/>
            <a:ext cx="5280411" cy="864600"/>
            <a:chOff x="946075" y="2033025"/>
            <a:chExt cx="5280411" cy="864600"/>
          </a:xfrm>
        </p:grpSpPr>
        <p:sp>
          <p:nvSpPr>
            <p:cNvPr id="382" name="Google Shape;382;p16"/>
            <p:cNvSpPr/>
            <p:nvPr/>
          </p:nvSpPr>
          <p:spPr>
            <a:xfrm>
              <a:off x="946075" y="2033025"/>
              <a:ext cx="2531100" cy="864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Widespread Panic and Suspicion</a:t>
              </a:r>
              <a:endParaRPr>
                <a:solidFill>
                  <a:schemeClr val="lt1"/>
                </a:solidFill>
              </a:endParaRPr>
            </a:p>
          </p:txBody>
        </p:sp>
        <p:cxnSp>
          <p:nvCxnSpPr>
            <p:cNvPr id="383" name="Google Shape;383;p16"/>
            <p:cNvCxnSpPr>
              <a:stCxn id="382" idx="3"/>
              <a:endCxn id="384" idx="6"/>
            </p:cNvCxnSpPr>
            <p:nvPr/>
          </p:nvCxnSpPr>
          <p:spPr>
            <a:xfrm>
              <a:off x="3477175" y="2465325"/>
              <a:ext cx="802200" cy="0"/>
            </a:xfrm>
            <a:prstGeom prst="straightConnector1">
              <a:avLst/>
            </a:prstGeom>
            <a:noFill/>
            <a:ln w="9525" cap="flat" cmpd="sng">
              <a:solidFill>
                <a:schemeClr val="dk1"/>
              </a:solidFill>
              <a:prstDash val="solid"/>
              <a:round/>
              <a:headEnd type="none" w="med" len="med"/>
              <a:tailEnd type="none" w="med" len="med"/>
            </a:ln>
          </p:spPr>
        </p:cxnSp>
        <p:sp>
          <p:nvSpPr>
            <p:cNvPr id="384" name="Google Shape;384;p16"/>
            <p:cNvSpPr/>
            <p:nvPr/>
          </p:nvSpPr>
          <p:spPr>
            <a:xfrm flipH="1">
              <a:off x="4279486" y="2122425"/>
              <a:ext cx="685800" cy="68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Fira Sans Extra Condensed"/>
                  <a:ea typeface="Fira Sans Extra Condensed"/>
                  <a:cs typeface="Fira Sans Extra Condensed"/>
                  <a:sym typeface="Fira Sans Extra Condensed"/>
                </a:rPr>
                <a:t>2</a:t>
              </a:r>
              <a:endParaRPr sz="3000">
                <a:solidFill>
                  <a:schemeClr val="lt1"/>
                </a:solidFill>
              </a:endParaRPr>
            </a:p>
          </p:txBody>
        </p:sp>
        <p:cxnSp>
          <p:nvCxnSpPr>
            <p:cNvPr id="385" name="Google Shape;385;p16"/>
            <p:cNvCxnSpPr>
              <a:stCxn id="384" idx="2"/>
              <a:endCxn id="373" idx="2"/>
            </p:cNvCxnSpPr>
            <p:nvPr/>
          </p:nvCxnSpPr>
          <p:spPr>
            <a:xfrm rot="10800000" flipH="1">
              <a:off x="4965286" y="2084625"/>
              <a:ext cx="1261200" cy="380700"/>
            </a:xfrm>
            <a:prstGeom prst="bentConnector3">
              <a:avLst>
                <a:gd name="adj1" fmla="val 49996"/>
              </a:avLst>
            </a:prstGeom>
            <a:noFill/>
            <a:ln w="9525" cap="flat" cmpd="sng">
              <a:solidFill>
                <a:schemeClr val="dk1"/>
              </a:solidFill>
              <a:prstDash val="solid"/>
              <a:round/>
              <a:headEnd type="none" w="med" len="med"/>
              <a:tailEnd type="oval" w="med" len="med"/>
            </a:ln>
          </p:spPr>
        </p:cxnSp>
      </p:grpSp>
      <p:grpSp>
        <p:nvGrpSpPr>
          <p:cNvPr id="386" name="Google Shape;386;p16"/>
          <p:cNvGrpSpPr/>
          <p:nvPr/>
        </p:nvGrpSpPr>
        <p:grpSpPr>
          <a:xfrm>
            <a:off x="1535025" y="1359650"/>
            <a:ext cx="5417011" cy="685825"/>
            <a:chOff x="1567725" y="1260400"/>
            <a:chExt cx="5417011" cy="685825"/>
          </a:xfrm>
        </p:grpSpPr>
        <p:sp>
          <p:nvSpPr>
            <p:cNvPr id="387" name="Google Shape;387;p16"/>
            <p:cNvSpPr/>
            <p:nvPr/>
          </p:nvSpPr>
          <p:spPr>
            <a:xfrm>
              <a:off x="1567725" y="1260425"/>
              <a:ext cx="1883400" cy="685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Monetary</a:t>
              </a:r>
              <a:endParaRPr sz="1800" b="1">
                <a:solidFill>
                  <a:schemeClr val="lt1"/>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Concerns</a:t>
              </a:r>
              <a:endParaRPr>
                <a:solidFill>
                  <a:schemeClr val="lt1"/>
                </a:solidFill>
              </a:endParaRPr>
            </a:p>
          </p:txBody>
        </p:sp>
        <p:cxnSp>
          <p:nvCxnSpPr>
            <p:cNvPr id="388" name="Google Shape;388;p16"/>
            <p:cNvCxnSpPr>
              <a:stCxn id="387" idx="3"/>
              <a:endCxn id="389" idx="6"/>
            </p:cNvCxnSpPr>
            <p:nvPr/>
          </p:nvCxnSpPr>
          <p:spPr>
            <a:xfrm>
              <a:off x="3451125" y="1603325"/>
              <a:ext cx="931800" cy="0"/>
            </a:xfrm>
            <a:prstGeom prst="straightConnector1">
              <a:avLst/>
            </a:prstGeom>
            <a:noFill/>
            <a:ln w="9525" cap="flat" cmpd="sng">
              <a:solidFill>
                <a:schemeClr val="dk1"/>
              </a:solidFill>
              <a:prstDash val="solid"/>
              <a:round/>
              <a:headEnd type="none" w="med" len="med"/>
              <a:tailEnd type="none" w="med" len="med"/>
            </a:ln>
          </p:spPr>
        </p:cxnSp>
        <p:sp>
          <p:nvSpPr>
            <p:cNvPr id="389" name="Google Shape;389;p16"/>
            <p:cNvSpPr/>
            <p:nvPr/>
          </p:nvSpPr>
          <p:spPr>
            <a:xfrm flipH="1">
              <a:off x="4382836" y="1260400"/>
              <a:ext cx="685800" cy="68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Fira Sans Extra Condensed"/>
                  <a:ea typeface="Fira Sans Extra Condensed"/>
                  <a:cs typeface="Fira Sans Extra Condensed"/>
                  <a:sym typeface="Fira Sans Extra Condensed"/>
                </a:rPr>
                <a:t>1</a:t>
              </a:r>
              <a:endParaRPr sz="3000">
                <a:solidFill>
                  <a:schemeClr val="lt1"/>
                </a:solidFill>
              </a:endParaRPr>
            </a:p>
          </p:txBody>
        </p:sp>
        <p:cxnSp>
          <p:nvCxnSpPr>
            <p:cNvPr id="390" name="Google Shape;390;p16"/>
            <p:cNvCxnSpPr>
              <a:stCxn id="389" idx="2"/>
              <a:endCxn id="374" idx="0"/>
            </p:cNvCxnSpPr>
            <p:nvPr/>
          </p:nvCxnSpPr>
          <p:spPr>
            <a:xfrm>
              <a:off x="5068636" y="1603300"/>
              <a:ext cx="1916100" cy="342900"/>
            </a:xfrm>
            <a:prstGeom prst="bentConnector2">
              <a:avLst/>
            </a:prstGeom>
            <a:noFill/>
            <a:ln w="9525" cap="flat" cmpd="sng">
              <a:solidFill>
                <a:schemeClr val="dk1"/>
              </a:solidFill>
              <a:prstDash val="solid"/>
              <a:round/>
              <a:headEnd type="none" w="med" len="med"/>
              <a:tailEnd type="oval" w="med" len="med"/>
            </a:ln>
          </p:spPr>
        </p:cxnSp>
      </p:grpSp>
      <p:pic>
        <p:nvPicPr>
          <p:cNvPr id="6" name="Audio 5">
            <a:hlinkClick r:id="" action="ppaction://media"/>
            <a:extLst>
              <a:ext uri="{FF2B5EF4-FFF2-40B4-BE49-F238E27FC236}">
                <a16:creationId xmlns:a16="http://schemas.microsoft.com/office/drawing/2014/main" id="{F909DC88-CA72-347A-AC2E-69F4926AFE8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0231"/>
    </mc:Choice>
    <mc:Fallback xmlns="">
      <p:transition spd="slow" advTm="10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7"/>
          <p:cNvSpPr txBox="1">
            <a:spLocks noGrp="1"/>
          </p:cNvSpPr>
          <p:nvPr>
            <p:ph type="title"/>
          </p:nvPr>
        </p:nvSpPr>
        <p:spPr>
          <a:xfrm>
            <a:off x="8027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Monetary Concerns</a:t>
            </a:r>
            <a:endParaRPr sz="3000"/>
          </a:p>
        </p:txBody>
      </p:sp>
      <p:pic>
        <p:nvPicPr>
          <p:cNvPr id="396" name="Google Shape;396;p17"/>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457200" y="1454750"/>
            <a:ext cx="8920598" cy="1915631"/>
          </a:xfrm>
          <a:prstGeom prst="rect">
            <a:avLst/>
          </a:prstGeom>
          <a:noFill/>
          <a:ln>
            <a:noFill/>
          </a:ln>
        </p:spPr>
      </p:pic>
      <p:pic>
        <p:nvPicPr>
          <p:cNvPr id="397" name="Google Shape;397;p17"/>
          <p:cNvPicPr preferRelativeResize="0"/>
          <p:nvPr/>
        </p:nvPicPr>
        <p:blipFill>
          <a:blip r:embed="rId6">
            <a:alphaModFix/>
          </a:blip>
          <a:stretch>
            <a:fillRect/>
          </a:stretch>
        </p:blipFill>
        <p:spPr>
          <a:xfrm>
            <a:off x="7081400" y="279750"/>
            <a:ext cx="833975" cy="833975"/>
          </a:xfrm>
          <a:prstGeom prst="rect">
            <a:avLst/>
          </a:prstGeom>
          <a:noFill/>
          <a:ln>
            <a:noFill/>
          </a:ln>
        </p:spPr>
      </p:pic>
      <p:pic>
        <p:nvPicPr>
          <p:cNvPr id="398" name="Google Shape;398;p17"/>
          <p:cNvPicPr preferRelativeResize="0"/>
          <p:nvPr/>
        </p:nvPicPr>
        <p:blipFill rotWithShape="1">
          <a:blip r:embed="rId7">
            <a:alphaModFix/>
            <a:extLst>
              <a:ext uri="{28A0092B-C50C-407E-A947-70E740481C1C}">
                <a14:useLocalDpi xmlns:a14="http://schemas.microsoft.com/office/drawing/2010/main"/>
              </a:ext>
            </a:extLst>
          </a:blip>
          <a:srcRect/>
          <a:stretch/>
        </p:blipFill>
        <p:spPr>
          <a:xfrm>
            <a:off x="695950" y="3370375"/>
            <a:ext cx="8443099" cy="1616371"/>
          </a:xfrm>
          <a:prstGeom prst="rect">
            <a:avLst/>
          </a:prstGeom>
          <a:noFill/>
          <a:ln>
            <a:noFill/>
          </a:ln>
        </p:spPr>
      </p:pic>
      <p:pic>
        <p:nvPicPr>
          <p:cNvPr id="21" name="Audio 20">
            <a:hlinkClick r:id="" action="ppaction://media"/>
            <a:extLst>
              <a:ext uri="{FF2B5EF4-FFF2-40B4-BE49-F238E27FC236}">
                <a16:creationId xmlns:a16="http://schemas.microsoft.com/office/drawing/2014/main" id="{233E3014-2AEB-A801-376C-70E8E58BE71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8482"/>
    </mc:Choice>
    <mc:Fallback xmlns="">
      <p:transition spd="slow" advTm="18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8"/>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Widespread Panic and Suspicions</a:t>
            </a:r>
            <a:endParaRPr sz="3000"/>
          </a:p>
        </p:txBody>
      </p:sp>
      <p:sp>
        <p:nvSpPr>
          <p:cNvPr id="404" name="Google Shape;404;p18"/>
          <p:cNvSpPr txBox="1">
            <a:spLocks noGrp="1"/>
          </p:cNvSpPr>
          <p:nvPr>
            <p:ph type="title"/>
          </p:nvPr>
        </p:nvSpPr>
        <p:spPr>
          <a:xfrm>
            <a:off x="457200" y="13319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b="0"/>
              <a:t>E.g 2016 US Elections between Trump and Clinton</a:t>
            </a:r>
            <a:endParaRPr sz="2500" b="0"/>
          </a:p>
        </p:txBody>
      </p:sp>
      <p:sp>
        <p:nvSpPr>
          <p:cNvPr id="405" name="Google Shape;405;p18"/>
          <p:cNvSpPr txBox="1"/>
          <p:nvPr/>
        </p:nvSpPr>
        <p:spPr>
          <a:xfrm>
            <a:off x="1303250" y="2173850"/>
            <a:ext cx="2739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chemeClr val="accent2"/>
                </a:solidFill>
                <a:latin typeface="Roboto"/>
                <a:ea typeface="Roboto"/>
                <a:cs typeface="Roboto"/>
                <a:sym typeface="Roboto"/>
              </a:rPr>
              <a:t>64% of adults</a:t>
            </a:r>
            <a:endParaRPr sz="3000" b="1">
              <a:solidFill>
                <a:schemeClr val="accent2"/>
              </a:solidFill>
              <a:latin typeface="Roboto"/>
              <a:ea typeface="Roboto"/>
              <a:cs typeface="Roboto"/>
              <a:sym typeface="Roboto"/>
            </a:endParaRPr>
          </a:p>
        </p:txBody>
      </p:sp>
      <p:sp>
        <p:nvSpPr>
          <p:cNvPr id="406" name="Google Shape;406;p18"/>
          <p:cNvSpPr txBox="1"/>
          <p:nvPr/>
        </p:nvSpPr>
        <p:spPr>
          <a:xfrm>
            <a:off x="5092950" y="2173850"/>
            <a:ext cx="2739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chemeClr val="accent2"/>
                </a:solidFill>
                <a:latin typeface="Roboto"/>
                <a:ea typeface="Roboto"/>
                <a:cs typeface="Roboto"/>
                <a:sym typeface="Roboto"/>
              </a:rPr>
              <a:t>23% of adults</a:t>
            </a:r>
            <a:endParaRPr sz="3000" b="1">
              <a:solidFill>
                <a:schemeClr val="accent2"/>
              </a:solidFill>
              <a:latin typeface="Roboto"/>
              <a:ea typeface="Roboto"/>
              <a:cs typeface="Roboto"/>
              <a:sym typeface="Roboto"/>
            </a:endParaRPr>
          </a:p>
        </p:txBody>
      </p:sp>
      <p:sp>
        <p:nvSpPr>
          <p:cNvPr id="407" name="Google Shape;407;p18"/>
          <p:cNvSpPr txBox="1"/>
          <p:nvPr/>
        </p:nvSpPr>
        <p:spPr>
          <a:xfrm>
            <a:off x="1367300" y="2942950"/>
            <a:ext cx="26118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rgbClr val="2A2A2A"/>
                </a:solidFill>
                <a:highlight>
                  <a:srgbClr val="FFFFFF"/>
                </a:highlight>
                <a:latin typeface="Georgia"/>
                <a:ea typeface="Georgia"/>
                <a:cs typeface="Georgia"/>
                <a:sym typeface="Georgia"/>
              </a:rPr>
              <a:t>believe fake news stories cause a great deal of confusion</a:t>
            </a:r>
            <a:endParaRPr sz="2200">
              <a:latin typeface="Roboto"/>
              <a:ea typeface="Roboto"/>
              <a:cs typeface="Roboto"/>
              <a:sym typeface="Roboto"/>
            </a:endParaRPr>
          </a:p>
        </p:txBody>
      </p:sp>
      <p:pic>
        <p:nvPicPr>
          <p:cNvPr id="408" name="Google Shape;408;p18"/>
          <p:cNvPicPr preferRelativeResize="0"/>
          <p:nvPr/>
        </p:nvPicPr>
        <p:blipFill>
          <a:blip r:embed="rId5">
            <a:alphaModFix/>
          </a:blip>
          <a:stretch>
            <a:fillRect/>
          </a:stretch>
        </p:blipFill>
        <p:spPr>
          <a:xfrm>
            <a:off x="131000" y="3695175"/>
            <a:ext cx="1172250" cy="1172250"/>
          </a:xfrm>
          <a:prstGeom prst="rect">
            <a:avLst/>
          </a:prstGeom>
          <a:noFill/>
          <a:ln>
            <a:noFill/>
          </a:ln>
        </p:spPr>
      </p:pic>
      <p:sp>
        <p:nvSpPr>
          <p:cNvPr id="409" name="Google Shape;409;p18"/>
          <p:cNvSpPr txBox="1"/>
          <p:nvPr/>
        </p:nvSpPr>
        <p:spPr>
          <a:xfrm>
            <a:off x="4962900" y="2942950"/>
            <a:ext cx="30000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rgbClr val="2A2A2A"/>
                </a:solidFill>
                <a:highlight>
                  <a:srgbClr val="FFFFFF"/>
                </a:highlight>
                <a:latin typeface="Georgia"/>
                <a:ea typeface="Georgia"/>
                <a:cs typeface="Georgia"/>
                <a:sym typeface="Georgia"/>
              </a:rPr>
              <a:t>shared fabricated political stories themselves</a:t>
            </a:r>
            <a:endParaRPr sz="2000"/>
          </a:p>
        </p:txBody>
      </p:sp>
      <p:pic>
        <p:nvPicPr>
          <p:cNvPr id="410" name="Google Shape;410;p18"/>
          <p:cNvPicPr preferRelativeResize="0"/>
          <p:nvPr/>
        </p:nvPicPr>
        <p:blipFill>
          <a:blip r:embed="rId6">
            <a:alphaModFix/>
          </a:blip>
          <a:stretch>
            <a:fillRect/>
          </a:stretch>
        </p:blipFill>
        <p:spPr>
          <a:xfrm>
            <a:off x="7832850" y="3809570"/>
            <a:ext cx="1057875" cy="1057859"/>
          </a:xfrm>
          <a:prstGeom prst="rect">
            <a:avLst/>
          </a:prstGeom>
          <a:noFill/>
          <a:ln>
            <a:noFill/>
          </a:ln>
        </p:spPr>
      </p:pic>
      <p:pic>
        <p:nvPicPr>
          <p:cNvPr id="34" name="Audio 33">
            <a:hlinkClick r:id="" action="ppaction://media"/>
            <a:extLst>
              <a:ext uri="{FF2B5EF4-FFF2-40B4-BE49-F238E27FC236}">
                <a16:creationId xmlns:a16="http://schemas.microsoft.com/office/drawing/2014/main" id="{A3428FCD-6F0C-3DC5-BBFF-AF33EFB4695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0742"/>
    </mc:Choice>
    <mc:Fallback xmlns="">
      <p:transition spd="slow" advTm="20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19"/>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Loss of Trust in Journalism</a:t>
            </a:r>
            <a:endParaRPr sz="3000"/>
          </a:p>
        </p:txBody>
      </p:sp>
      <p:pic>
        <p:nvPicPr>
          <p:cNvPr id="416" name="Google Shape;416;p19"/>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1180387" y="1404610"/>
            <a:ext cx="6783226" cy="1986989"/>
          </a:xfrm>
          <a:prstGeom prst="rect">
            <a:avLst/>
          </a:prstGeom>
          <a:noFill/>
          <a:ln>
            <a:noFill/>
          </a:ln>
        </p:spPr>
      </p:pic>
      <p:pic>
        <p:nvPicPr>
          <p:cNvPr id="417" name="Google Shape;417;p19"/>
          <p:cNvPicPr preferRelativeResize="0"/>
          <p:nvPr/>
        </p:nvPicPr>
        <p:blipFill>
          <a:blip r:embed="rId6">
            <a:alphaModFix/>
          </a:blip>
          <a:stretch>
            <a:fillRect/>
          </a:stretch>
        </p:blipFill>
        <p:spPr>
          <a:xfrm>
            <a:off x="3257125" y="3734225"/>
            <a:ext cx="1409275" cy="1409275"/>
          </a:xfrm>
          <a:prstGeom prst="rect">
            <a:avLst/>
          </a:prstGeom>
          <a:noFill/>
          <a:ln>
            <a:noFill/>
          </a:ln>
        </p:spPr>
      </p:pic>
      <p:pic>
        <p:nvPicPr>
          <p:cNvPr id="418" name="Google Shape;418;p19"/>
          <p:cNvPicPr preferRelativeResize="0"/>
          <p:nvPr/>
        </p:nvPicPr>
        <p:blipFill>
          <a:blip r:embed="rId7">
            <a:alphaModFix/>
          </a:blip>
          <a:stretch>
            <a:fillRect/>
          </a:stretch>
        </p:blipFill>
        <p:spPr>
          <a:xfrm>
            <a:off x="4952150" y="3734225"/>
            <a:ext cx="1409275" cy="1409275"/>
          </a:xfrm>
          <a:prstGeom prst="rect">
            <a:avLst/>
          </a:prstGeom>
          <a:noFill/>
          <a:ln>
            <a:noFill/>
          </a:ln>
        </p:spPr>
      </p:pic>
      <p:pic>
        <p:nvPicPr>
          <p:cNvPr id="11" name="Audio 10">
            <a:hlinkClick r:id="" action="ppaction://media"/>
            <a:extLst>
              <a:ext uri="{FF2B5EF4-FFF2-40B4-BE49-F238E27FC236}">
                <a16:creationId xmlns:a16="http://schemas.microsoft.com/office/drawing/2014/main" id="{2365E5BC-87DD-A1AC-EDB7-958C2BCFB76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5346"/>
    </mc:Choice>
    <mc:Fallback xmlns="">
      <p:transition spd="slow" advTm="15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457200" y="25015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Problem definition</a:t>
            </a:r>
            <a:endParaRPr sz="3000"/>
          </a:p>
        </p:txBody>
      </p:sp>
      <p:grpSp>
        <p:nvGrpSpPr>
          <p:cNvPr id="424" name="Google Shape;424;p20"/>
          <p:cNvGrpSpPr/>
          <p:nvPr/>
        </p:nvGrpSpPr>
        <p:grpSpPr>
          <a:xfrm>
            <a:off x="687682" y="2962145"/>
            <a:ext cx="2426147" cy="1871653"/>
            <a:chOff x="2646263" y="2192585"/>
            <a:chExt cx="3851639" cy="2614041"/>
          </a:xfrm>
        </p:grpSpPr>
        <p:sp>
          <p:nvSpPr>
            <p:cNvPr id="425" name="Google Shape;425;p20"/>
            <p:cNvSpPr/>
            <p:nvPr/>
          </p:nvSpPr>
          <p:spPr>
            <a:xfrm>
              <a:off x="2646263" y="2192585"/>
              <a:ext cx="3851639" cy="2614041"/>
            </a:xfrm>
            <a:custGeom>
              <a:avLst/>
              <a:gdLst/>
              <a:ahLst/>
              <a:cxnLst/>
              <a:rect l="l" t="t" r="r" b="b"/>
              <a:pathLst>
                <a:path w="47187" h="32025" extrusionOk="0">
                  <a:moveTo>
                    <a:pt x="10304" y="31467"/>
                  </a:moveTo>
                  <a:cubicBezTo>
                    <a:pt x="10482" y="31432"/>
                    <a:pt x="10659" y="31417"/>
                    <a:pt x="10836" y="31417"/>
                  </a:cubicBezTo>
                  <a:lnTo>
                    <a:pt x="34725" y="31417"/>
                  </a:lnTo>
                  <a:cubicBezTo>
                    <a:pt x="36716" y="31417"/>
                    <a:pt x="38768" y="30242"/>
                    <a:pt x="39573" y="28418"/>
                  </a:cubicBezTo>
                  <a:cubicBezTo>
                    <a:pt x="40298" y="26772"/>
                    <a:pt x="40054" y="24852"/>
                    <a:pt x="40607" y="23140"/>
                  </a:cubicBezTo>
                  <a:cubicBezTo>
                    <a:pt x="41534" y="20257"/>
                    <a:pt x="44492" y="18520"/>
                    <a:pt x="45946" y="15860"/>
                  </a:cubicBezTo>
                  <a:cubicBezTo>
                    <a:pt x="46994" y="13946"/>
                    <a:pt x="47187" y="11671"/>
                    <a:pt x="47050" y="9493"/>
                  </a:cubicBezTo>
                  <a:cubicBezTo>
                    <a:pt x="46878" y="6844"/>
                    <a:pt x="45991" y="3890"/>
                    <a:pt x="43616" y="2710"/>
                  </a:cubicBezTo>
                  <a:cubicBezTo>
                    <a:pt x="41782" y="1803"/>
                    <a:pt x="39609" y="2209"/>
                    <a:pt x="37593" y="2553"/>
                  </a:cubicBezTo>
                  <a:cubicBezTo>
                    <a:pt x="33170" y="3313"/>
                    <a:pt x="28525" y="3663"/>
                    <a:pt x="24265" y="2244"/>
                  </a:cubicBezTo>
                  <a:cubicBezTo>
                    <a:pt x="22705" y="1722"/>
                    <a:pt x="21221" y="973"/>
                    <a:pt x="19635" y="542"/>
                  </a:cubicBezTo>
                  <a:cubicBezTo>
                    <a:pt x="18004" y="96"/>
                    <a:pt x="16277" y="0"/>
                    <a:pt x="14605" y="264"/>
                  </a:cubicBezTo>
                  <a:cubicBezTo>
                    <a:pt x="13009" y="512"/>
                    <a:pt x="11439" y="1099"/>
                    <a:pt x="10223" y="2158"/>
                  </a:cubicBezTo>
                  <a:cubicBezTo>
                    <a:pt x="9007" y="3212"/>
                    <a:pt x="8182" y="4777"/>
                    <a:pt x="8227" y="6388"/>
                  </a:cubicBezTo>
                  <a:cubicBezTo>
                    <a:pt x="8283" y="8510"/>
                    <a:pt x="9767" y="10668"/>
                    <a:pt x="8901" y="12608"/>
                  </a:cubicBezTo>
                  <a:cubicBezTo>
                    <a:pt x="8455" y="13606"/>
                    <a:pt x="7483" y="14250"/>
                    <a:pt x="6561" y="14837"/>
                  </a:cubicBezTo>
                  <a:lnTo>
                    <a:pt x="2741" y="17279"/>
                  </a:lnTo>
                  <a:cubicBezTo>
                    <a:pt x="1987" y="17760"/>
                    <a:pt x="1206" y="18267"/>
                    <a:pt x="725" y="19021"/>
                  </a:cubicBezTo>
                  <a:cubicBezTo>
                    <a:pt x="305" y="19695"/>
                    <a:pt x="158" y="20511"/>
                    <a:pt x="122" y="21306"/>
                  </a:cubicBezTo>
                  <a:cubicBezTo>
                    <a:pt x="1" y="24188"/>
                    <a:pt x="1303" y="27101"/>
                    <a:pt x="3537" y="28924"/>
                  </a:cubicBezTo>
                  <a:cubicBezTo>
                    <a:pt x="5705" y="30702"/>
                    <a:pt x="7630" y="32025"/>
                    <a:pt x="10304" y="314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3533184" y="4337861"/>
              <a:ext cx="1600258" cy="422154"/>
            </a:xfrm>
            <a:custGeom>
              <a:avLst/>
              <a:gdLst/>
              <a:ahLst/>
              <a:cxnLst/>
              <a:rect l="l" t="t" r="r" b="b"/>
              <a:pathLst>
                <a:path w="19605" h="5360" extrusionOk="0">
                  <a:moveTo>
                    <a:pt x="18191" y="1728"/>
                  </a:moveTo>
                  <a:cubicBezTo>
                    <a:pt x="17153" y="639"/>
                    <a:pt x="15668" y="86"/>
                    <a:pt x="14164" y="173"/>
                  </a:cubicBezTo>
                  <a:lnTo>
                    <a:pt x="7923" y="0"/>
                  </a:lnTo>
                  <a:cubicBezTo>
                    <a:pt x="1014" y="416"/>
                    <a:pt x="1" y="5360"/>
                    <a:pt x="1" y="5360"/>
                  </a:cubicBezTo>
                  <a:lnTo>
                    <a:pt x="19604" y="5258"/>
                  </a:lnTo>
                  <a:cubicBezTo>
                    <a:pt x="19549" y="3637"/>
                    <a:pt x="18936" y="2508"/>
                    <a:pt x="18191" y="1728"/>
                  </a:cubicBezTo>
                  <a:close/>
                </a:path>
              </a:pathLst>
            </a:custGeom>
            <a:solidFill>
              <a:srgbClr val="052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0"/>
            <p:cNvSpPr/>
            <p:nvPr/>
          </p:nvSpPr>
          <p:spPr>
            <a:xfrm>
              <a:off x="4024814" y="3711395"/>
              <a:ext cx="264302" cy="264302"/>
            </a:xfrm>
            <a:custGeom>
              <a:avLst/>
              <a:gdLst/>
              <a:ahLst/>
              <a:cxnLst/>
              <a:rect l="l" t="t" r="r" b="b"/>
              <a:pathLst>
                <a:path w="3238" h="3238" extrusionOk="0">
                  <a:moveTo>
                    <a:pt x="3237" y="1622"/>
                  </a:moveTo>
                  <a:cubicBezTo>
                    <a:pt x="3237" y="2513"/>
                    <a:pt x="2513" y="3238"/>
                    <a:pt x="1616" y="3238"/>
                  </a:cubicBezTo>
                  <a:cubicBezTo>
                    <a:pt x="725" y="3238"/>
                    <a:pt x="0" y="2513"/>
                    <a:pt x="0" y="1622"/>
                  </a:cubicBezTo>
                  <a:cubicBezTo>
                    <a:pt x="0" y="725"/>
                    <a:pt x="725" y="1"/>
                    <a:pt x="1616" y="1"/>
                  </a:cubicBezTo>
                  <a:cubicBezTo>
                    <a:pt x="2513" y="1"/>
                    <a:pt x="3237" y="725"/>
                    <a:pt x="3237" y="1622"/>
                  </a:cubicBezTo>
                  <a:close/>
                </a:path>
              </a:pathLst>
            </a:custGeom>
            <a:solidFill>
              <a:srgbClr val="FEC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0"/>
            <p:cNvSpPr/>
            <p:nvPr/>
          </p:nvSpPr>
          <p:spPr>
            <a:xfrm>
              <a:off x="4838117" y="3430283"/>
              <a:ext cx="215898" cy="338662"/>
            </a:xfrm>
            <a:custGeom>
              <a:avLst/>
              <a:gdLst/>
              <a:ahLst/>
              <a:cxnLst/>
              <a:rect l="l" t="t" r="r" b="b"/>
              <a:pathLst>
                <a:path w="2645" h="4149" extrusionOk="0">
                  <a:moveTo>
                    <a:pt x="1054" y="86"/>
                  </a:moveTo>
                  <a:cubicBezTo>
                    <a:pt x="1054" y="86"/>
                    <a:pt x="2645" y="937"/>
                    <a:pt x="1738" y="2437"/>
                  </a:cubicBezTo>
                  <a:cubicBezTo>
                    <a:pt x="831" y="3936"/>
                    <a:pt x="1" y="4149"/>
                    <a:pt x="1" y="4149"/>
                  </a:cubicBezTo>
                  <a:lnTo>
                    <a:pt x="25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0"/>
            <p:cNvSpPr/>
            <p:nvPr/>
          </p:nvSpPr>
          <p:spPr>
            <a:xfrm>
              <a:off x="4786041" y="3664706"/>
              <a:ext cx="234100" cy="234509"/>
            </a:xfrm>
            <a:custGeom>
              <a:avLst/>
              <a:gdLst/>
              <a:ahLst/>
              <a:cxnLst/>
              <a:rect l="l" t="t" r="r" b="b"/>
              <a:pathLst>
                <a:path w="2868" h="2873" extrusionOk="0">
                  <a:moveTo>
                    <a:pt x="2867" y="1439"/>
                  </a:moveTo>
                  <a:cubicBezTo>
                    <a:pt x="2867" y="2229"/>
                    <a:pt x="2224" y="2873"/>
                    <a:pt x="1434" y="2873"/>
                  </a:cubicBezTo>
                  <a:cubicBezTo>
                    <a:pt x="644" y="2873"/>
                    <a:pt x="0" y="2229"/>
                    <a:pt x="0" y="1439"/>
                  </a:cubicBezTo>
                  <a:cubicBezTo>
                    <a:pt x="0" y="644"/>
                    <a:pt x="644" y="0"/>
                    <a:pt x="1434" y="0"/>
                  </a:cubicBezTo>
                  <a:cubicBezTo>
                    <a:pt x="2224" y="0"/>
                    <a:pt x="2867" y="644"/>
                    <a:pt x="2867" y="1439"/>
                  </a:cubicBezTo>
                  <a:close/>
                </a:path>
              </a:pathLst>
            </a:custGeom>
            <a:solidFill>
              <a:srgbClr val="FEC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0"/>
            <p:cNvSpPr/>
            <p:nvPr/>
          </p:nvSpPr>
          <p:spPr>
            <a:xfrm>
              <a:off x="4179900" y="3939696"/>
              <a:ext cx="545010" cy="650470"/>
            </a:xfrm>
            <a:custGeom>
              <a:avLst/>
              <a:gdLst/>
              <a:ahLst/>
              <a:cxnLst/>
              <a:rect l="l" t="t" r="r" b="b"/>
              <a:pathLst>
                <a:path w="6677" h="7969" extrusionOk="0">
                  <a:moveTo>
                    <a:pt x="1028" y="0"/>
                  </a:moveTo>
                  <a:lnTo>
                    <a:pt x="0" y="4964"/>
                  </a:lnTo>
                  <a:cubicBezTo>
                    <a:pt x="0" y="4964"/>
                    <a:pt x="3673" y="7968"/>
                    <a:pt x="6677" y="5283"/>
                  </a:cubicBezTo>
                  <a:lnTo>
                    <a:pt x="6677" y="2578"/>
                  </a:lnTo>
                  <a:close/>
                </a:path>
              </a:pathLst>
            </a:custGeom>
            <a:solidFill>
              <a:srgbClr val="FEC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0"/>
            <p:cNvSpPr/>
            <p:nvPr/>
          </p:nvSpPr>
          <p:spPr>
            <a:xfrm>
              <a:off x="3989225" y="3188759"/>
              <a:ext cx="935014" cy="1013129"/>
            </a:xfrm>
            <a:custGeom>
              <a:avLst/>
              <a:gdLst/>
              <a:ahLst/>
              <a:cxnLst/>
              <a:rect l="l" t="t" r="r" b="b"/>
              <a:pathLst>
                <a:path w="11455" h="12412" extrusionOk="0">
                  <a:moveTo>
                    <a:pt x="4752" y="502"/>
                  </a:moveTo>
                  <a:cubicBezTo>
                    <a:pt x="1" y="2432"/>
                    <a:pt x="2518" y="6318"/>
                    <a:pt x="2518" y="6318"/>
                  </a:cubicBezTo>
                  <a:lnTo>
                    <a:pt x="2518" y="6318"/>
                  </a:lnTo>
                  <a:cubicBezTo>
                    <a:pt x="2518" y="6318"/>
                    <a:pt x="1951" y="11221"/>
                    <a:pt x="7594" y="12022"/>
                  </a:cubicBezTo>
                  <a:lnTo>
                    <a:pt x="7594" y="12022"/>
                  </a:lnTo>
                  <a:cubicBezTo>
                    <a:pt x="7594" y="12022"/>
                    <a:pt x="10674" y="12412"/>
                    <a:pt x="11454" y="11176"/>
                  </a:cubicBezTo>
                  <a:lnTo>
                    <a:pt x="11454" y="11176"/>
                  </a:lnTo>
                  <a:lnTo>
                    <a:pt x="11024" y="2888"/>
                  </a:lnTo>
                  <a:cubicBezTo>
                    <a:pt x="11024" y="2888"/>
                    <a:pt x="10005" y="6"/>
                    <a:pt x="7042" y="1"/>
                  </a:cubicBezTo>
                  <a:lnTo>
                    <a:pt x="7042" y="1"/>
                  </a:lnTo>
                  <a:cubicBezTo>
                    <a:pt x="6378" y="1"/>
                    <a:pt x="5619" y="148"/>
                    <a:pt x="4752" y="502"/>
                  </a:cubicBezTo>
                </a:path>
              </a:pathLst>
            </a:custGeom>
            <a:solidFill>
              <a:srgbClr val="FEC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a:off x="3997959" y="3058406"/>
              <a:ext cx="1135077" cy="674141"/>
            </a:xfrm>
            <a:custGeom>
              <a:avLst/>
              <a:gdLst/>
              <a:ahLst/>
              <a:cxnLst/>
              <a:rect l="l" t="t" r="r" b="b"/>
              <a:pathLst>
                <a:path w="13906" h="8259" extrusionOk="0">
                  <a:moveTo>
                    <a:pt x="10765" y="0"/>
                  </a:moveTo>
                  <a:cubicBezTo>
                    <a:pt x="9920" y="0"/>
                    <a:pt x="9134" y="261"/>
                    <a:pt x="8318" y="478"/>
                  </a:cubicBezTo>
                  <a:cubicBezTo>
                    <a:pt x="8104" y="535"/>
                    <a:pt x="7868" y="568"/>
                    <a:pt x="7630" y="568"/>
                  </a:cubicBezTo>
                  <a:cubicBezTo>
                    <a:pt x="7317" y="568"/>
                    <a:pt x="7003" y="510"/>
                    <a:pt x="6737" y="372"/>
                  </a:cubicBezTo>
                  <a:cubicBezTo>
                    <a:pt x="6525" y="261"/>
                    <a:pt x="6347" y="185"/>
                    <a:pt x="6104" y="164"/>
                  </a:cubicBezTo>
                  <a:cubicBezTo>
                    <a:pt x="6054" y="160"/>
                    <a:pt x="6004" y="158"/>
                    <a:pt x="5953" y="158"/>
                  </a:cubicBezTo>
                  <a:cubicBezTo>
                    <a:pt x="5501" y="158"/>
                    <a:pt x="5048" y="317"/>
                    <a:pt x="4666" y="554"/>
                  </a:cubicBezTo>
                  <a:cubicBezTo>
                    <a:pt x="4149" y="874"/>
                    <a:pt x="3734" y="1319"/>
                    <a:pt x="3328" y="1765"/>
                  </a:cubicBezTo>
                  <a:cubicBezTo>
                    <a:pt x="3045" y="2069"/>
                    <a:pt x="2827" y="2459"/>
                    <a:pt x="2391" y="2560"/>
                  </a:cubicBezTo>
                  <a:cubicBezTo>
                    <a:pt x="1885" y="2677"/>
                    <a:pt x="1444" y="2753"/>
                    <a:pt x="1023" y="3097"/>
                  </a:cubicBezTo>
                  <a:cubicBezTo>
                    <a:pt x="137" y="3832"/>
                    <a:pt x="0" y="5043"/>
                    <a:pt x="385" y="6076"/>
                  </a:cubicBezTo>
                  <a:cubicBezTo>
                    <a:pt x="649" y="6790"/>
                    <a:pt x="1099" y="7428"/>
                    <a:pt x="1596" y="8001"/>
                  </a:cubicBezTo>
                  <a:cubicBezTo>
                    <a:pt x="1596" y="8001"/>
                    <a:pt x="1755" y="8258"/>
                    <a:pt x="2010" y="8258"/>
                  </a:cubicBezTo>
                  <a:cubicBezTo>
                    <a:pt x="2122" y="8258"/>
                    <a:pt x="2253" y="8209"/>
                    <a:pt x="2396" y="8067"/>
                  </a:cubicBezTo>
                  <a:cubicBezTo>
                    <a:pt x="2396" y="8067"/>
                    <a:pt x="2994" y="7560"/>
                    <a:pt x="2731" y="6603"/>
                  </a:cubicBezTo>
                  <a:cubicBezTo>
                    <a:pt x="2731" y="6603"/>
                    <a:pt x="4534" y="6198"/>
                    <a:pt x="5137" y="4486"/>
                  </a:cubicBezTo>
                  <a:lnTo>
                    <a:pt x="5137" y="4486"/>
                  </a:lnTo>
                  <a:cubicBezTo>
                    <a:pt x="5118" y="4549"/>
                    <a:pt x="6180" y="4926"/>
                    <a:pt x="6241" y="4951"/>
                  </a:cubicBezTo>
                  <a:cubicBezTo>
                    <a:pt x="7080" y="5229"/>
                    <a:pt x="7966" y="5385"/>
                    <a:pt x="8852" y="5385"/>
                  </a:cubicBezTo>
                  <a:cubicBezTo>
                    <a:pt x="8919" y="5385"/>
                    <a:pt x="8986" y="5384"/>
                    <a:pt x="9052" y="5382"/>
                  </a:cubicBezTo>
                  <a:cubicBezTo>
                    <a:pt x="9959" y="5362"/>
                    <a:pt x="10856" y="5174"/>
                    <a:pt x="11692" y="4825"/>
                  </a:cubicBezTo>
                  <a:cubicBezTo>
                    <a:pt x="12269" y="4582"/>
                    <a:pt x="12857" y="4293"/>
                    <a:pt x="13242" y="3776"/>
                  </a:cubicBezTo>
                  <a:cubicBezTo>
                    <a:pt x="13672" y="3194"/>
                    <a:pt x="13905" y="2297"/>
                    <a:pt x="13662" y="1593"/>
                  </a:cubicBezTo>
                  <a:cubicBezTo>
                    <a:pt x="13525" y="1193"/>
                    <a:pt x="13232" y="858"/>
                    <a:pt x="12882" y="615"/>
                  </a:cubicBezTo>
                  <a:cubicBezTo>
                    <a:pt x="12335" y="240"/>
                    <a:pt x="11661" y="48"/>
                    <a:pt x="11003" y="7"/>
                  </a:cubicBezTo>
                  <a:cubicBezTo>
                    <a:pt x="10923" y="3"/>
                    <a:pt x="10844" y="0"/>
                    <a:pt x="1076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a:off x="4415957" y="3690826"/>
              <a:ext cx="146027" cy="58280"/>
            </a:xfrm>
            <a:custGeom>
              <a:avLst/>
              <a:gdLst/>
              <a:ahLst/>
              <a:cxnLst/>
              <a:rect l="l" t="t" r="r" b="b"/>
              <a:pathLst>
                <a:path w="1789" h="714" extrusionOk="0">
                  <a:moveTo>
                    <a:pt x="78" y="1"/>
                  </a:moveTo>
                  <a:cubicBezTo>
                    <a:pt x="43" y="1"/>
                    <a:pt x="14" y="27"/>
                    <a:pt x="6" y="60"/>
                  </a:cubicBezTo>
                  <a:cubicBezTo>
                    <a:pt x="1" y="96"/>
                    <a:pt x="21" y="136"/>
                    <a:pt x="56" y="146"/>
                  </a:cubicBezTo>
                  <a:lnTo>
                    <a:pt x="1627" y="709"/>
                  </a:lnTo>
                  <a:cubicBezTo>
                    <a:pt x="1636" y="712"/>
                    <a:pt x="1645" y="714"/>
                    <a:pt x="1654" y="714"/>
                  </a:cubicBezTo>
                  <a:cubicBezTo>
                    <a:pt x="1684" y="714"/>
                    <a:pt x="1711" y="695"/>
                    <a:pt x="1723" y="663"/>
                  </a:cubicBezTo>
                  <a:lnTo>
                    <a:pt x="1773" y="526"/>
                  </a:lnTo>
                  <a:cubicBezTo>
                    <a:pt x="1789" y="481"/>
                    <a:pt x="1763" y="435"/>
                    <a:pt x="1723" y="425"/>
                  </a:cubicBezTo>
                  <a:lnTo>
                    <a:pt x="102" y="5"/>
                  </a:lnTo>
                  <a:cubicBezTo>
                    <a:pt x="94" y="2"/>
                    <a:pt x="86" y="1"/>
                    <a:pt x="78"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4726455" y="3673848"/>
              <a:ext cx="145211" cy="61708"/>
            </a:xfrm>
            <a:custGeom>
              <a:avLst/>
              <a:gdLst/>
              <a:ahLst/>
              <a:cxnLst/>
              <a:rect l="l" t="t" r="r" b="b"/>
              <a:pathLst>
                <a:path w="1779" h="756" extrusionOk="0">
                  <a:moveTo>
                    <a:pt x="1699" y="1"/>
                  </a:moveTo>
                  <a:cubicBezTo>
                    <a:pt x="1690" y="1"/>
                    <a:pt x="1681" y="2"/>
                    <a:pt x="1672" y="5"/>
                  </a:cubicBezTo>
                  <a:lnTo>
                    <a:pt x="67" y="471"/>
                  </a:lnTo>
                  <a:cubicBezTo>
                    <a:pt x="21" y="486"/>
                    <a:pt x="1" y="532"/>
                    <a:pt x="16" y="572"/>
                  </a:cubicBezTo>
                  <a:lnTo>
                    <a:pt x="72" y="709"/>
                  </a:lnTo>
                  <a:cubicBezTo>
                    <a:pt x="83" y="739"/>
                    <a:pt x="111" y="755"/>
                    <a:pt x="139" y="755"/>
                  </a:cubicBezTo>
                  <a:cubicBezTo>
                    <a:pt x="149" y="755"/>
                    <a:pt x="159" y="753"/>
                    <a:pt x="168" y="750"/>
                  </a:cubicBezTo>
                  <a:lnTo>
                    <a:pt x="1723" y="147"/>
                  </a:lnTo>
                  <a:cubicBezTo>
                    <a:pt x="1759" y="132"/>
                    <a:pt x="1779" y="96"/>
                    <a:pt x="1769" y="61"/>
                  </a:cubicBezTo>
                  <a:cubicBezTo>
                    <a:pt x="1761" y="24"/>
                    <a:pt x="1733" y="1"/>
                    <a:pt x="1699"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a:off x="4452361" y="4420541"/>
              <a:ext cx="131988" cy="197288"/>
            </a:xfrm>
            <a:custGeom>
              <a:avLst/>
              <a:gdLst/>
              <a:ahLst/>
              <a:cxnLst/>
              <a:rect l="l" t="t" r="r" b="b"/>
              <a:pathLst>
                <a:path w="1617" h="2417" extrusionOk="0">
                  <a:moveTo>
                    <a:pt x="1616" y="0"/>
                  </a:moveTo>
                  <a:lnTo>
                    <a:pt x="0" y="178"/>
                  </a:lnTo>
                  <a:lnTo>
                    <a:pt x="745" y="2417"/>
                  </a:lnTo>
                  <a:lnTo>
                    <a:pt x="1616" y="0"/>
                  </a:lnTo>
                  <a:close/>
                </a:path>
              </a:pathLst>
            </a:custGeom>
            <a:solidFill>
              <a:srgbClr val="FEC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a:off x="5002671" y="4341116"/>
              <a:ext cx="624023" cy="415635"/>
            </a:xfrm>
            <a:custGeom>
              <a:avLst/>
              <a:gdLst/>
              <a:ahLst/>
              <a:cxnLst/>
              <a:rect l="l" t="t" r="r" b="b"/>
              <a:pathLst>
                <a:path w="7645" h="5092" extrusionOk="0">
                  <a:moveTo>
                    <a:pt x="5730" y="1"/>
                  </a:moveTo>
                  <a:lnTo>
                    <a:pt x="1" y="5036"/>
                  </a:lnTo>
                  <a:lnTo>
                    <a:pt x="5132" y="5092"/>
                  </a:lnTo>
                  <a:lnTo>
                    <a:pt x="7645" y="376"/>
                  </a:lnTo>
                  <a:lnTo>
                    <a:pt x="5730" y="1"/>
                  </a:lnTo>
                  <a:close/>
                </a:path>
              </a:pathLst>
            </a:custGeom>
            <a:solidFill>
              <a:srgbClr val="FEC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a:off x="5452094" y="3975610"/>
              <a:ext cx="44731" cy="580190"/>
            </a:xfrm>
            <a:custGeom>
              <a:avLst/>
              <a:gdLst/>
              <a:ahLst/>
              <a:cxnLst/>
              <a:rect l="l" t="t" r="r" b="b"/>
              <a:pathLst>
                <a:path w="548" h="7108" extrusionOk="0">
                  <a:moveTo>
                    <a:pt x="1" y="1"/>
                  </a:moveTo>
                  <a:lnTo>
                    <a:pt x="1" y="7108"/>
                  </a:lnTo>
                  <a:lnTo>
                    <a:pt x="548" y="7108"/>
                  </a:lnTo>
                  <a:lnTo>
                    <a:pt x="5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5387611" y="4092659"/>
              <a:ext cx="278341" cy="349029"/>
            </a:xfrm>
            <a:custGeom>
              <a:avLst/>
              <a:gdLst/>
              <a:ahLst/>
              <a:cxnLst/>
              <a:rect l="l" t="t" r="r" b="b"/>
              <a:pathLst>
                <a:path w="3410" h="4276" extrusionOk="0">
                  <a:moveTo>
                    <a:pt x="1391" y="0"/>
                  </a:moveTo>
                  <a:cubicBezTo>
                    <a:pt x="1141" y="0"/>
                    <a:pt x="891" y="22"/>
                    <a:pt x="644" y="66"/>
                  </a:cubicBezTo>
                  <a:cubicBezTo>
                    <a:pt x="436" y="107"/>
                    <a:pt x="203" y="178"/>
                    <a:pt x="117" y="370"/>
                  </a:cubicBezTo>
                  <a:cubicBezTo>
                    <a:pt x="1" y="613"/>
                    <a:pt x="183" y="887"/>
                    <a:pt x="203" y="1150"/>
                  </a:cubicBezTo>
                  <a:cubicBezTo>
                    <a:pt x="224" y="1424"/>
                    <a:pt x="72" y="1697"/>
                    <a:pt x="148" y="1961"/>
                  </a:cubicBezTo>
                  <a:cubicBezTo>
                    <a:pt x="198" y="2123"/>
                    <a:pt x="330" y="2254"/>
                    <a:pt x="365" y="2422"/>
                  </a:cubicBezTo>
                  <a:cubicBezTo>
                    <a:pt x="411" y="2639"/>
                    <a:pt x="284" y="2862"/>
                    <a:pt x="310" y="3085"/>
                  </a:cubicBezTo>
                  <a:cubicBezTo>
                    <a:pt x="350" y="3420"/>
                    <a:pt x="705" y="3617"/>
                    <a:pt x="882" y="3911"/>
                  </a:cubicBezTo>
                  <a:cubicBezTo>
                    <a:pt x="948" y="4017"/>
                    <a:pt x="994" y="4144"/>
                    <a:pt x="1100" y="4210"/>
                  </a:cubicBezTo>
                  <a:cubicBezTo>
                    <a:pt x="1170" y="4261"/>
                    <a:pt x="1258" y="4275"/>
                    <a:pt x="1348" y="4275"/>
                  </a:cubicBezTo>
                  <a:cubicBezTo>
                    <a:pt x="1382" y="4275"/>
                    <a:pt x="1416" y="4273"/>
                    <a:pt x="1449" y="4271"/>
                  </a:cubicBezTo>
                  <a:cubicBezTo>
                    <a:pt x="1819" y="4240"/>
                    <a:pt x="2189" y="4169"/>
                    <a:pt x="2544" y="4058"/>
                  </a:cubicBezTo>
                  <a:cubicBezTo>
                    <a:pt x="2701" y="4007"/>
                    <a:pt x="2858" y="3951"/>
                    <a:pt x="2989" y="3850"/>
                  </a:cubicBezTo>
                  <a:cubicBezTo>
                    <a:pt x="3293" y="3622"/>
                    <a:pt x="3410" y="3217"/>
                    <a:pt x="3384" y="2837"/>
                  </a:cubicBezTo>
                  <a:cubicBezTo>
                    <a:pt x="3359" y="2493"/>
                    <a:pt x="3197" y="2184"/>
                    <a:pt x="3162" y="1844"/>
                  </a:cubicBezTo>
                  <a:cubicBezTo>
                    <a:pt x="3126" y="1505"/>
                    <a:pt x="3091" y="1206"/>
                    <a:pt x="2949" y="887"/>
                  </a:cubicBezTo>
                  <a:cubicBezTo>
                    <a:pt x="2812" y="588"/>
                    <a:pt x="2604" y="314"/>
                    <a:pt x="2311" y="167"/>
                  </a:cubicBezTo>
                  <a:cubicBezTo>
                    <a:pt x="2093" y="51"/>
                    <a:pt x="1845" y="21"/>
                    <a:pt x="1596" y="5"/>
                  </a:cubicBezTo>
                  <a:cubicBezTo>
                    <a:pt x="1528" y="2"/>
                    <a:pt x="1460" y="0"/>
                    <a:pt x="1391" y="0"/>
                  </a:cubicBezTo>
                  <a:close/>
                </a:path>
              </a:pathLst>
            </a:custGeom>
            <a:solidFill>
              <a:srgbClr val="FEC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4298500" y="3410449"/>
              <a:ext cx="115907" cy="217531"/>
            </a:xfrm>
            <a:custGeom>
              <a:avLst/>
              <a:gdLst/>
              <a:ahLst/>
              <a:cxnLst/>
              <a:rect l="l" t="t" r="r" b="b"/>
              <a:pathLst>
                <a:path w="1420" h="2665" extrusionOk="0">
                  <a:moveTo>
                    <a:pt x="710" y="0"/>
                  </a:moveTo>
                  <a:cubicBezTo>
                    <a:pt x="710" y="0"/>
                    <a:pt x="1" y="1560"/>
                    <a:pt x="1" y="1955"/>
                  </a:cubicBezTo>
                  <a:cubicBezTo>
                    <a:pt x="1" y="2345"/>
                    <a:pt x="315" y="2665"/>
                    <a:pt x="710" y="2665"/>
                  </a:cubicBezTo>
                  <a:cubicBezTo>
                    <a:pt x="1100" y="2665"/>
                    <a:pt x="1419" y="2345"/>
                    <a:pt x="1419" y="1955"/>
                  </a:cubicBezTo>
                  <a:cubicBezTo>
                    <a:pt x="1419" y="1560"/>
                    <a:pt x="710"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a:off x="5096539" y="3240916"/>
              <a:ext cx="756337" cy="756337"/>
            </a:xfrm>
            <a:custGeom>
              <a:avLst/>
              <a:gdLst/>
              <a:ahLst/>
              <a:cxnLst/>
              <a:rect l="l" t="t" r="r" b="b"/>
              <a:pathLst>
                <a:path w="9266" h="9266" extrusionOk="0">
                  <a:moveTo>
                    <a:pt x="4630" y="0"/>
                  </a:moveTo>
                  <a:cubicBezTo>
                    <a:pt x="2072" y="0"/>
                    <a:pt x="1" y="2072"/>
                    <a:pt x="1" y="4635"/>
                  </a:cubicBezTo>
                  <a:cubicBezTo>
                    <a:pt x="1" y="7193"/>
                    <a:pt x="2072" y="9265"/>
                    <a:pt x="4630" y="9265"/>
                  </a:cubicBezTo>
                  <a:cubicBezTo>
                    <a:pt x="7189" y="9265"/>
                    <a:pt x="9265" y="7193"/>
                    <a:pt x="9265" y="4635"/>
                  </a:cubicBezTo>
                  <a:cubicBezTo>
                    <a:pt x="9265" y="2072"/>
                    <a:pt x="7189" y="0"/>
                    <a:pt x="4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5147799" y="3292176"/>
              <a:ext cx="653816" cy="653816"/>
            </a:xfrm>
            <a:custGeom>
              <a:avLst/>
              <a:gdLst/>
              <a:ahLst/>
              <a:cxnLst/>
              <a:rect l="l" t="t" r="r" b="b"/>
              <a:pathLst>
                <a:path w="8010" h="8010" extrusionOk="0">
                  <a:moveTo>
                    <a:pt x="4002" y="694"/>
                  </a:moveTo>
                  <a:cubicBezTo>
                    <a:pt x="5831" y="694"/>
                    <a:pt x="7315" y="2179"/>
                    <a:pt x="7315" y="4007"/>
                  </a:cubicBezTo>
                  <a:cubicBezTo>
                    <a:pt x="7315" y="5831"/>
                    <a:pt x="5831" y="7315"/>
                    <a:pt x="4002" y="7315"/>
                  </a:cubicBezTo>
                  <a:cubicBezTo>
                    <a:pt x="2179" y="7315"/>
                    <a:pt x="695" y="5831"/>
                    <a:pt x="695" y="4007"/>
                  </a:cubicBezTo>
                  <a:cubicBezTo>
                    <a:pt x="695" y="2179"/>
                    <a:pt x="2179" y="694"/>
                    <a:pt x="4002" y="694"/>
                  </a:cubicBezTo>
                  <a:close/>
                  <a:moveTo>
                    <a:pt x="4002" y="0"/>
                  </a:moveTo>
                  <a:cubicBezTo>
                    <a:pt x="1794" y="0"/>
                    <a:pt x="1" y="1799"/>
                    <a:pt x="1" y="4007"/>
                  </a:cubicBezTo>
                  <a:cubicBezTo>
                    <a:pt x="1" y="6216"/>
                    <a:pt x="1794" y="8009"/>
                    <a:pt x="4002" y="8009"/>
                  </a:cubicBezTo>
                  <a:cubicBezTo>
                    <a:pt x="6211" y="8009"/>
                    <a:pt x="8009" y="6216"/>
                    <a:pt x="8009" y="4007"/>
                  </a:cubicBezTo>
                  <a:cubicBezTo>
                    <a:pt x="8009" y="1799"/>
                    <a:pt x="6211" y="0"/>
                    <a:pt x="4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5237096" y="3373636"/>
              <a:ext cx="483057" cy="478486"/>
            </a:xfrm>
            <a:custGeom>
              <a:avLst/>
              <a:gdLst/>
              <a:ahLst/>
              <a:cxnLst/>
              <a:rect l="l" t="t" r="r" b="b"/>
              <a:pathLst>
                <a:path w="5918" h="5862" extrusionOk="0">
                  <a:moveTo>
                    <a:pt x="5426" y="0"/>
                  </a:moveTo>
                  <a:lnTo>
                    <a:pt x="1" y="5370"/>
                  </a:lnTo>
                  <a:lnTo>
                    <a:pt x="487" y="5861"/>
                  </a:lnTo>
                  <a:lnTo>
                    <a:pt x="5917" y="492"/>
                  </a:lnTo>
                  <a:lnTo>
                    <a:pt x="54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20"/>
            <p:cNvGrpSpPr/>
            <p:nvPr/>
          </p:nvGrpSpPr>
          <p:grpSpPr>
            <a:xfrm>
              <a:off x="3183949" y="4311912"/>
              <a:ext cx="863437" cy="448288"/>
              <a:chOff x="2825715" y="4244047"/>
              <a:chExt cx="894846" cy="464596"/>
            </a:xfrm>
          </p:grpSpPr>
          <p:sp>
            <p:nvSpPr>
              <p:cNvPr id="444" name="Google Shape;444;p20"/>
              <p:cNvSpPr/>
              <p:nvPr/>
            </p:nvSpPr>
            <p:spPr>
              <a:xfrm>
                <a:off x="2825715" y="4244047"/>
                <a:ext cx="894846" cy="464596"/>
              </a:xfrm>
              <a:custGeom>
                <a:avLst/>
                <a:gdLst/>
                <a:ahLst/>
                <a:cxnLst/>
                <a:rect l="l" t="t" r="r" b="b"/>
                <a:pathLst>
                  <a:path w="10578" h="5492" extrusionOk="0">
                    <a:moveTo>
                      <a:pt x="10577" y="5492"/>
                    </a:moveTo>
                    <a:lnTo>
                      <a:pt x="0" y="5492"/>
                    </a:lnTo>
                    <a:lnTo>
                      <a:pt x="0" y="1"/>
                    </a:lnTo>
                    <a:lnTo>
                      <a:pt x="10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a:off x="2894236" y="4375169"/>
                <a:ext cx="434649" cy="34853"/>
              </a:xfrm>
              <a:custGeom>
                <a:avLst/>
                <a:gdLst/>
                <a:ahLst/>
                <a:cxnLst/>
                <a:rect l="l" t="t" r="r" b="b"/>
                <a:pathLst>
                  <a:path w="5138" h="412" extrusionOk="0">
                    <a:moveTo>
                      <a:pt x="5137" y="411"/>
                    </a:moveTo>
                    <a:lnTo>
                      <a:pt x="1" y="411"/>
                    </a:lnTo>
                    <a:lnTo>
                      <a:pt x="1" y="1"/>
                    </a:lnTo>
                    <a:lnTo>
                      <a:pt x="5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a:off x="2894236" y="4457480"/>
                <a:ext cx="434649" cy="34769"/>
              </a:xfrm>
              <a:custGeom>
                <a:avLst/>
                <a:gdLst/>
                <a:ahLst/>
                <a:cxnLst/>
                <a:rect l="l" t="t" r="r" b="b"/>
                <a:pathLst>
                  <a:path w="5138" h="411" extrusionOk="0">
                    <a:moveTo>
                      <a:pt x="5137" y="411"/>
                    </a:moveTo>
                    <a:lnTo>
                      <a:pt x="1" y="411"/>
                    </a:lnTo>
                    <a:lnTo>
                      <a:pt x="1" y="0"/>
                    </a:lnTo>
                    <a:lnTo>
                      <a:pt x="51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a:off x="2894236" y="4539791"/>
                <a:ext cx="434649" cy="34769"/>
              </a:xfrm>
              <a:custGeom>
                <a:avLst/>
                <a:gdLst/>
                <a:ahLst/>
                <a:cxnLst/>
                <a:rect l="l" t="t" r="r" b="b"/>
                <a:pathLst>
                  <a:path w="5138" h="411" extrusionOk="0">
                    <a:moveTo>
                      <a:pt x="5137" y="410"/>
                    </a:moveTo>
                    <a:lnTo>
                      <a:pt x="1" y="410"/>
                    </a:lnTo>
                    <a:lnTo>
                      <a:pt x="1" y="0"/>
                    </a:lnTo>
                    <a:lnTo>
                      <a:pt x="51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a:off x="3405527" y="4358081"/>
                <a:ext cx="237458" cy="237458"/>
              </a:xfrm>
              <a:custGeom>
                <a:avLst/>
                <a:gdLst/>
                <a:ahLst/>
                <a:cxnLst/>
                <a:rect l="l" t="t" r="r" b="b"/>
                <a:pathLst>
                  <a:path w="2807" h="2807" extrusionOk="0">
                    <a:moveTo>
                      <a:pt x="2806" y="2807"/>
                    </a:moveTo>
                    <a:lnTo>
                      <a:pt x="0" y="2807"/>
                    </a:lnTo>
                    <a:lnTo>
                      <a:pt x="0" y="0"/>
                    </a:lnTo>
                    <a:lnTo>
                      <a:pt x="2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0"/>
            <p:cNvGrpSpPr/>
            <p:nvPr/>
          </p:nvGrpSpPr>
          <p:grpSpPr>
            <a:xfrm>
              <a:off x="3654126" y="2486777"/>
              <a:ext cx="1412533" cy="542974"/>
              <a:chOff x="2586916" y="2504528"/>
              <a:chExt cx="1463916" cy="562726"/>
            </a:xfrm>
          </p:grpSpPr>
          <p:sp>
            <p:nvSpPr>
              <p:cNvPr id="450" name="Google Shape;450;p20"/>
              <p:cNvSpPr/>
              <p:nvPr/>
            </p:nvSpPr>
            <p:spPr>
              <a:xfrm>
                <a:off x="2586916" y="2504528"/>
                <a:ext cx="1463916" cy="562726"/>
              </a:xfrm>
              <a:custGeom>
                <a:avLst/>
                <a:gdLst/>
                <a:ahLst/>
                <a:cxnLst/>
                <a:rect l="l" t="t" r="r" b="b"/>
                <a:pathLst>
                  <a:path w="17305" h="6652" extrusionOk="0">
                    <a:moveTo>
                      <a:pt x="1" y="6651"/>
                    </a:moveTo>
                    <a:lnTo>
                      <a:pt x="497" y="4848"/>
                    </a:lnTo>
                    <a:lnTo>
                      <a:pt x="1" y="0"/>
                    </a:lnTo>
                    <a:lnTo>
                      <a:pt x="17305" y="0"/>
                    </a:lnTo>
                    <a:lnTo>
                      <a:pt x="15689" y="4752"/>
                    </a:lnTo>
                    <a:lnTo>
                      <a:pt x="1611" y="55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0"/>
              <p:cNvSpPr/>
              <p:nvPr/>
            </p:nvSpPr>
            <p:spPr>
              <a:xfrm>
                <a:off x="2715923" y="2590645"/>
                <a:ext cx="294052" cy="251163"/>
              </a:xfrm>
              <a:custGeom>
                <a:avLst/>
                <a:gdLst/>
                <a:ahLst/>
                <a:cxnLst/>
                <a:rect l="l" t="t" r="r" b="b"/>
                <a:pathLst>
                  <a:path w="3476" h="2969" extrusionOk="0">
                    <a:moveTo>
                      <a:pt x="2584" y="0"/>
                    </a:moveTo>
                    <a:lnTo>
                      <a:pt x="3475" y="0"/>
                    </a:lnTo>
                    <a:lnTo>
                      <a:pt x="2883" y="2969"/>
                    </a:lnTo>
                    <a:lnTo>
                      <a:pt x="2062" y="2969"/>
                    </a:lnTo>
                    <a:lnTo>
                      <a:pt x="1196" y="1454"/>
                    </a:lnTo>
                    <a:lnTo>
                      <a:pt x="892" y="2969"/>
                    </a:lnTo>
                    <a:lnTo>
                      <a:pt x="0" y="2969"/>
                    </a:lnTo>
                    <a:lnTo>
                      <a:pt x="593" y="0"/>
                    </a:lnTo>
                    <a:lnTo>
                      <a:pt x="1414" y="0"/>
                    </a:lnTo>
                    <a:lnTo>
                      <a:pt x="2280" y="152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0"/>
              <p:cNvSpPr/>
              <p:nvPr/>
            </p:nvSpPr>
            <p:spPr>
              <a:xfrm>
                <a:off x="3003460" y="2590645"/>
                <a:ext cx="262329" cy="251163"/>
              </a:xfrm>
              <a:custGeom>
                <a:avLst/>
                <a:gdLst/>
                <a:ahLst/>
                <a:cxnLst/>
                <a:rect l="l" t="t" r="r" b="b"/>
                <a:pathLst>
                  <a:path w="3101" h="2969" extrusionOk="0">
                    <a:moveTo>
                      <a:pt x="593" y="0"/>
                    </a:moveTo>
                    <a:lnTo>
                      <a:pt x="3100" y="0"/>
                    </a:lnTo>
                    <a:lnTo>
                      <a:pt x="2954" y="745"/>
                    </a:lnTo>
                    <a:lnTo>
                      <a:pt x="1429" y="745"/>
                    </a:lnTo>
                    <a:lnTo>
                      <a:pt x="1358" y="1110"/>
                    </a:lnTo>
                    <a:lnTo>
                      <a:pt x="2741" y="1110"/>
                    </a:lnTo>
                    <a:lnTo>
                      <a:pt x="2594" y="1854"/>
                    </a:lnTo>
                    <a:lnTo>
                      <a:pt x="1206" y="1854"/>
                    </a:lnTo>
                    <a:lnTo>
                      <a:pt x="1130" y="2224"/>
                    </a:lnTo>
                    <a:lnTo>
                      <a:pt x="2695" y="2224"/>
                    </a:lnTo>
                    <a:lnTo>
                      <a:pt x="2548" y="2969"/>
                    </a:lnTo>
                    <a:lnTo>
                      <a:pt x="0" y="296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3271286" y="2590645"/>
                <a:ext cx="415277" cy="251163"/>
              </a:xfrm>
              <a:custGeom>
                <a:avLst/>
                <a:gdLst/>
                <a:ahLst/>
                <a:cxnLst/>
                <a:rect l="l" t="t" r="r" b="b"/>
                <a:pathLst>
                  <a:path w="4909" h="2969" extrusionOk="0">
                    <a:moveTo>
                      <a:pt x="3906" y="0"/>
                    </a:moveTo>
                    <a:lnTo>
                      <a:pt x="4909" y="0"/>
                    </a:lnTo>
                    <a:lnTo>
                      <a:pt x="3318" y="2969"/>
                    </a:lnTo>
                    <a:lnTo>
                      <a:pt x="2310" y="2969"/>
                    </a:lnTo>
                    <a:lnTo>
                      <a:pt x="2219" y="1196"/>
                    </a:lnTo>
                    <a:lnTo>
                      <a:pt x="1409" y="2969"/>
                    </a:lnTo>
                    <a:lnTo>
                      <a:pt x="400" y="2969"/>
                    </a:lnTo>
                    <a:lnTo>
                      <a:pt x="0" y="0"/>
                    </a:lnTo>
                    <a:lnTo>
                      <a:pt x="1049" y="0"/>
                    </a:lnTo>
                    <a:lnTo>
                      <a:pt x="1140" y="1945"/>
                    </a:lnTo>
                    <a:lnTo>
                      <a:pt x="2001" y="0"/>
                    </a:lnTo>
                    <a:lnTo>
                      <a:pt x="2959" y="0"/>
                    </a:lnTo>
                    <a:lnTo>
                      <a:pt x="3050" y="194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3659068" y="2584216"/>
                <a:ext cx="271381" cy="261906"/>
              </a:xfrm>
              <a:custGeom>
                <a:avLst/>
                <a:gdLst/>
                <a:ahLst/>
                <a:cxnLst/>
                <a:rect l="l" t="t" r="r" b="b"/>
                <a:pathLst>
                  <a:path w="3208" h="3096" extrusionOk="0">
                    <a:moveTo>
                      <a:pt x="2706" y="1104"/>
                    </a:moveTo>
                    <a:cubicBezTo>
                      <a:pt x="2559" y="1013"/>
                      <a:pt x="2397" y="932"/>
                      <a:pt x="2214" y="861"/>
                    </a:cubicBezTo>
                    <a:cubicBezTo>
                      <a:pt x="2032" y="790"/>
                      <a:pt x="1875" y="755"/>
                      <a:pt x="1753" y="755"/>
                    </a:cubicBezTo>
                    <a:cubicBezTo>
                      <a:pt x="1632" y="755"/>
                      <a:pt x="1561" y="796"/>
                      <a:pt x="1546" y="887"/>
                    </a:cubicBezTo>
                    <a:cubicBezTo>
                      <a:pt x="1530" y="953"/>
                      <a:pt x="1561" y="1003"/>
                      <a:pt x="1632" y="1044"/>
                    </a:cubicBezTo>
                    <a:cubicBezTo>
                      <a:pt x="1698" y="1079"/>
                      <a:pt x="1814" y="1120"/>
                      <a:pt x="1976" y="1165"/>
                    </a:cubicBezTo>
                    <a:cubicBezTo>
                      <a:pt x="2174" y="1221"/>
                      <a:pt x="2341" y="1282"/>
                      <a:pt x="2468" y="1343"/>
                    </a:cubicBezTo>
                    <a:cubicBezTo>
                      <a:pt x="2594" y="1403"/>
                      <a:pt x="2696" y="1495"/>
                      <a:pt x="2777" y="1626"/>
                    </a:cubicBezTo>
                    <a:cubicBezTo>
                      <a:pt x="2853" y="1753"/>
                      <a:pt x="2873" y="1920"/>
                      <a:pt x="2832" y="2128"/>
                    </a:cubicBezTo>
                    <a:cubicBezTo>
                      <a:pt x="2787" y="2340"/>
                      <a:pt x="2696" y="2523"/>
                      <a:pt x="2554" y="2670"/>
                    </a:cubicBezTo>
                    <a:cubicBezTo>
                      <a:pt x="2417" y="2812"/>
                      <a:pt x="2245" y="2923"/>
                      <a:pt x="2037" y="2989"/>
                    </a:cubicBezTo>
                    <a:cubicBezTo>
                      <a:pt x="1834" y="3060"/>
                      <a:pt x="1622" y="3095"/>
                      <a:pt x="1389" y="3095"/>
                    </a:cubicBezTo>
                    <a:cubicBezTo>
                      <a:pt x="1125" y="3095"/>
                      <a:pt x="872" y="3055"/>
                      <a:pt x="624" y="2969"/>
                    </a:cubicBezTo>
                    <a:cubicBezTo>
                      <a:pt x="376" y="2883"/>
                      <a:pt x="168" y="2766"/>
                      <a:pt x="1" y="2614"/>
                    </a:cubicBezTo>
                    <a:lnTo>
                      <a:pt x="512" y="1874"/>
                    </a:lnTo>
                    <a:cubicBezTo>
                      <a:pt x="639" y="2006"/>
                      <a:pt x="801" y="2118"/>
                      <a:pt x="1009" y="2209"/>
                    </a:cubicBezTo>
                    <a:cubicBezTo>
                      <a:pt x="1216" y="2300"/>
                      <a:pt x="1399" y="2346"/>
                      <a:pt x="1551" y="2346"/>
                    </a:cubicBezTo>
                    <a:cubicBezTo>
                      <a:pt x="1622" y="2346"/>
                      <a:pt x="1682" y="2330"/>
                      <a:pt x="1733" y="2305"/>
                    </a:cubicBezTo>
                    <a:cubicBezTo>
                      <a:pt x="1779" y="2280"/>
                      <a:pt x="1809" y="2234"/>
                      <a:pt x="1819" y="2178"/>
                    </a:cubicBezTo>
                    <a:cubicBezTo>
                      <a:pt x="1834" y="2113"/>
                      <a:pt x="1804" y="2062"/>
                      <a:pt x="1733" y="2021"/>
                    </a:cubicBezTo>
                    <a:cubicBezTo>
                      <a:pt x="1657" y="1981"/>
                      <a:pt x="1541" y="1940"/>
                      <a:pt x="1373" y="1900"/>
                    </a:cubicBezTo>
                    <a:cubicBezTo>
                      <a:pt x="1176" y="1844"/>
                      <a:pt x="1014" y="1793"/>
                      <a:pt x="887" y="1738"/>
                    </a:cubicBezTo>
                    <a:cubicBezTo>
                      <a:pt x="760" y="1677"/>
                      <a:pt x="654" y="1586"/>
                      <a:pt x="578" y="1464"/>
                    </a:cubicBezTo>
                    <a:cubicBezTo>
                      <a:pt x="502" y="1343"/>
                      <a:pt x="482" y="1180"/>
                      <a:pt x="527" y="978"/>
                    </a:cubicBezTo>
                    <a:cubicBezTo>
                      <a:pt x="563" y="780"/>
                      <a:pt x="649" y="608"/>
                      <a:pt x="786" y="461"/>
                    </a:cubicBezTo>
                    <a:cubicBezTo>
                      <a:pt x="918" y="314"/>
                      <a:pt x="1090" y="198"/>
                      <a:pt x="1297" y="122"/>
                    </a:cubicBezTo>
                    <a:cubicBezTo>
                      <a:pt x="1505" y="41"/>
                      <a:pt x="1733" y="0"/>
                      <a:pt x="1986" y="0"/>
                    </a:cubicBezTo>
                    <a:cubicBezTo>
                      <a:pt x="2219" y="0"/>
                      <a:pt x="2442" y="36"/>
                      <a:pt x="2660" y="96"/>
                    </a:cubicBezTo>
                    <a:cubicBezTo>
                      <a:pt x="2878" y="162"/>
                      <a:pt x="3060" y="248"/>
                      <a:pt x="3207" y="3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20"/>
            <p:cNvGrpSpPr/>
            <p:nvPr/>
          </p:nvGrpSpPr>
          <p:grpSpPr>
            <a:xfrm>
              <a:off x="3051564" y="3306287"/>
              <a:ext cx="831113" cy="724510"/>
              <a:chOff x="2688514" y="3181540"/>
              <a:chExt cx="861346" cy="750865"/>
            </a:xfrm>
          </p:grpSpPr>
          <p:sp>
            <p:nvSpPr>
              <p:cNvPr id="456" name="Google Shape;456;p20"/>
              <p:cNvSpPr/>
              <p:nvPr/>
            </p:nvSpPr>
            <p:spPr>
              <a:xfrm>
                <a:off x="2688514" y="3181540"/>
                <a:ext cx="861346" cy="750865"/>
              </a:xfrm>
              <a:custGeom>
                <a:avLst/>
                <a:gdLst/>
                <a:ahLst/>
                <a:cxnLst/>
                <a:rect l="l" t="t" r="r" b="b"/>
                <a:pathLst>
                  <a:path w="10182" h="8876" extrusionOk="0">
                    <a:moveTo>
                      <a:pt x="3404" y="1206"/>
                    </a:moveTo>
                    <a:cubicBezTo>
                      <a:pt x="1104" y="2417"/>
                      <a:pt x="0" y="4828"/>
                      <a:pt x="927" y="6601"/>
                    </a:cubicBezTo>
                    <a:cubicBezTo>
                      <a:pt x="1256" y="7224"/>
                      <a:pt x="1819" y="7574"/>
                      <a:pt x="2508" y="7710"/>
                    </a:cubicBezTo>
                    <a:lnTo>
                      <a:pt x="3196" y="8875"/>
                    </a:lnTo>
                    <a:lnTo>
                      <a:pt x="3521" y="7766"/>
                    </a:lnTo>
                    <a:cubicBezTo>
                      <a:pt x="4595" y="7705"/>
                      <a:pt x="5826" y="7300"/>
                      <a:pt x="6940" y="6712"/>
                    </a:cubicBezTo>
                    <a:cubicBezTo>
                      <a:pt x="9240" y="5507"/>
                      <a:pt x="10182" y="3997"/>
                      <a:pt x="9250" y="2224"/>
                    </a:cubicBezTo>
                    <a:cubicBezTo>
                      <a:pt x="8318" y="457"/>
                      <a:pt x="5699" y="1"/>
                      <a:pt x="3404" y="120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2836724" y="3524402"/>
                <a:ext cx="167244" cy="167160"/>
              </a:xfrm>
              <a:custGeom>
                <a:avLst/>
                <a:gdLst/>
                <a:ahLst/>
                <a:cxnLst/>
                <a:rect l="l" t="t" r="r" b="b"/>
                <a:pathLst>
                  <a:path w="1977" h="1976" extrusionOk="0">
                    <a:moveTo>
                      <a:pt x="1875" y="800"/>
                    </a:moveTo>
                    <a:cubicBezTo>
                      <a:pt x="1976" y="1292"/>
                      <a:pt x="1662" y="1773"/>
                      <a:pt x="1176" y="1874"/>
                    </a:cubicBezTo>
                    <a:cubicBezTo>
                      <a:pt x="685" y="1976"/>
                      <a:pt x="203" y="1662"/>
                      <a:pt x="102" y="1175"/>
                    </a:cubicBezTo>
                    <a:cubicBezTo>
                      <a:pt x="1" y="684"/>
                      <a:pt x="315" y="203"/>
                      <a:pt x="801" y="101"/>
                    </a:cubicBezTo>
                    <a:cubicBezTo>
                      <a:pt x="1293" y="0"/>
                      <a:pt x="1774" y="314"/>
                      <a:pt x="1875" y="8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a:off x="3036029" y="3469923"/>
                <a:ext cx="167160" cy="167667"/>
              </a:xfrm>
              <a:custGeom>
                <a:avLst/>
                <a:gdLst/>
                <a:ahLst/>
                <a:cxnLst/>
                <a:rect l="l" t="t" r="r" b="b"/>
                <a:pathLst>
                  <a:path w="1976" h="1982" extrusionOk="0">
                    <a:moveTo>
                      <a:pt x="1875" y="806"/>
                    </a:moveTo>
                    <a:cubicBezTo>
                      <a:pt x="1976" y="1292"/>
                      <a:pt x="1662" y="1774"/>
                      <a:pt x="1175" y="1875"/>
                    </a:cubicBezTo>
                    <a:cubicBezTo>
                      <a:pt x="684" y="1981"/>
                      <a:pt x="203" y="1667"/>
                      <a:pt x="102" y="1176"/>
                    </a:cubicBezTo>
                    <a:cubicBezTo>
                      <a:pt x="0" y="685"/>
                      <a:pt x="314" y="208"/>
                      <a:pt x="801" y="102"/>
                    </a:cubicBezTo>
                    <a:cubicBezTo>
                      <a:pt x="1292" y="1"/>
                      <a:pt x="1773" y="315"/>
                      <a:pt x="1875" y="8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a:off x="3235249" y="3415529"/>
                <a:ext cx="167244" cy="167667"/>
              </a:xfrm>
              <a:custGeom>
                <a:avLst/>
                <a:gdLst/>
                <a:ahLst/>
                <a:cxnLst/>
                <a:rect l="l" t="t" r="r" b="b"/>
                <a:pathLst>
                  <a:path w="1977" h="1982" extrusionOk="0">
                    <a:moveTo>
                      <a:pt x="1875" y="806"/>
                    </a:moveTo>
                    <a:cubicBezTo>
                      <a:pt x="1976" y="1297"/>
                      <a:pt x="1667" y="1773"/>
                      <a:pt x="1176" y="1880"/>
                    </a:cubicBezTo>
                    <a:cubicBezTo>
                      <a:pt x="685" y="1981"/>
                      <a:pt x="203" y="1667"/>
                      <a:pt x="102" y="1176"/>
                    </a:cubicBezTo>
                    <a:cubicBezTo>
                      <a:pt x="1" y="689"/>
                      <a:pt x="315" y="208"/>
                      <a:pt x="801" y="107"/>
                    </a:cubicBezTo>
                    <a:cubicBezTo>
                      <a:pt x="1293" y="0"/>
                      <a:pt x="1774" y="314"/>
                      <a:pt x="1875" y="8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20"/>
            <p:cNvGrpSpPr/>
            <p:nvPr/>
          </p:nvGrpSpPr>
          <p:grpSpPr>
            <a:xfrm>
              <a:off x="5201058" y="2506298"/>
              <a:ext cx="1056426" cy="756334"/>
              <a:chOff x="4807951" y="2290476"/>
              <a:chExt cx="1094856" cy="783847"/>
            </a:xfrm>
          </p:grpSpPr>
          <p:sp>
            <p:nvSpPr>
              <p:cNvPr id="461" name="Google Shape;461;p20"/>
              <p:cNvSpPr/>
              <p:nvPr/>
            </p:nvSpPr>
            <p:spPr>
              <a:xfrm>
                <a:off x="4807951" y="2290476"/>
                <a:ext cx="1094856" cy="783847"/>
              </a:xfrm>
              <a:custGeom>
                <a:avLst/>
                <a:gdLst/>
                <a:ahLst/>
                <a:cxnLst/>
                <a:rect l="l" t="t" r="r" b="b"/>
                <a:pathLst>
                  <a:path w="11860" h="8491" extrusionOk="0">
                    <a:moveTo>
                      <a:pt x="598" y="1"/>
                    </a:moveTo>
                    <a:lnTo>
                      <a:pt x="1" y="4089"/>
                    </a:lnTo>
                    <a:lnTo>
                      <a:pt x="8886" y="7194"/>
                    </a:lnTo>
                    <a:lnTo>
                      <a:pt x="9651" y="8491"/>
                    </a:lnTo>
                    <a:lnTo>
                      <a:pt x="11859" y="292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a:off x="4951039" y="2385930"/>
                <a:ext cx="841359" cy="263836"/>
              </a:xfrm>
              <a:custGeom>
                <a:avLst/>
                <a:gdLst/>
                <a:ahLst/>
                <a:cxnLst/>
                <a:rect l="l" t="t" r="r" b="b"/>
                <a:pathLst>
                  <a:path w="9114" h="2858" extrusionOk="0">
                    <a:moveTo>
                      <a:pt x="9033" y="2857"/>
                    </a:moveTo>
                    <a:lnTo>
                      <a:pt x="1" y="279"/>
                    </a:lnTo>
                    <a:lnTo>
                      <a:pt x="82" y="0"/>
                    </a:lnTo>
                    <a:lnTo>
                      <a:pt x="9114" y="257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0"/>
              <p:cNvSpPr/>
              <p:nvPr/>
            </p:nvSpPr>
            <p:spPr>
              <a:xfrm>
                <a:off x="4930453" y="2457013"/>
                <a:ext cx="841359" cy="263836"/>
              </a:xfrm>
              <a:custGeom>
                <a:avLst/>
                <a:gdLst/>
                <a:ahLst/>
                <a:cxnLst/>
                <a:rect l="l" t="t" r="r" b="b"/>
                <a:pathLst>
                  <a:path w="9114" h="2858" extrusionOk="0">
                    <a:moveTo>
                      <a:pt x="9038" y="2857"/>
                    </a:moveTo>
                    <a:lnTo>
                      <a:pt x="1" y="279"/>
                    </a:lnTo>
                    <a:lnTo>
                      <a:pt x="82" y="0"/>
                    </a:lnTo>
                    <a:lnTo>
                      <a:pt x="9114" y="257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0"/>
              <p:cNvSpPr/>
              <p:nvPr/>
            </p:nvSpPr>
            <p:spPr>
              <a:xfrm>
                <a:off x="4910420" y="2528095"/>
                <a:ext cx="841359" cy="263744"/>
              </a:xfrm>
              <a:custGeom>
                <a:avLst/>
                <a:gdLst/>
                <a:ahLst/>
                <a:cxnLst/>
                <a:rect l="l" t="t" r="r" b="b"/>
                <a:pathLst>
                  <a:path w="9114" h="2857" extrusionOk="0">
                    <a:moveTo>
                      <a:pt x="9032" y="2857"/>
                    </a:moveTo>
                    <a:lnTo>
                      <a:pt x="0" y="279"/>
                    </a:lnTo>
                    <a:lnTo>
                      <a:pt x="81" y="0"/>
                    </a:lnTo>
                    <a:lnTo>
                      <a:pt x="9113" y="257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a:off x="4890296" y="2599086"/>
                <a:ext cx="463052" cy="155828"/>
              </a:xfrm>
              <a:custGeom>
                <a:avLst/>
                <a:gdLst/>
                <a:ahLst/>
                <a:cxnLst/>
                <a:rect l="l" t="t" r="r" b="b"/>
                <a:pathLst>
                  <a:path w="5016" h="1688" extrusionOk="0">
                    <a:moveTo>
                      <a:pt x="4934" y="1688"/>
                    </a:moveTo>
                    <a:lnTo>
                      <a:pt x="0" y="280"/>
                    </a:lnTo>
                    <a:lnTo>
                      <a:pt x="76" y="1"/>
                    </a:lnTo>
                    <a:lnTo>
                      <a:pt x="5015" y="140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6" name="Google Shape;466;p20"/>
          <p:cNvSpPr/>
          <p:nvPr/>
        </p:nvSpPr>
        <p:spPr>
          <a:xfrm>
            <a:off x="1266475" y="822850"/>
            <a:ext cx="6654300" cy="1719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800">
                <a:solidFill>
                  <a:schemeClr val="lt1"/>
                </a:solidFill>
              </a:rPr>
              <a:t>To utilize machine learning algorithms that can accurately discern fake news from real news and analyse the factors that differentiate them.</a:t>
            </a:r>
            <a:endParaRPr sz="2100">
              <a:solidFill>
                <a:schemeClr val="lt1"/>
              </a:solidFill>
            </a:endParaRPr>
          </a:p>
        </p:txBody>
      </p:sp>
      <p:grpSp>
        <p:nvGrpSpPr>
          <p:cNvPr id="467" name="Google Shape;467;p20"/>
          <p:cNvGrpSpPr/>
          <p:nvPr/>
        </p:nvGrpSpPr>
        <p:grpSpPr>
          <a:xfrm>
            <a:off x="6510849" y="2725558"/>
            <a:ext cx="1876833" cy="2344830"/>
            <a:chOff x="457200" y="1645887"/>
            <a:chExt cx="2465624" cy="2911024"/>
          </a:xfrm>
        </p:grpSpPr>
        <p:sp>
          <p:nvSpPr>
            <p:cNvPr id="468" name="Google Shape;468;p20"/>
            <p:cNvSpPr/>
            <p:nvPr/>
          </p:nvSpPr>
          <p:spPr>
            <a:xfrm>
              <a:off x="2111721" y="2711824"/>
              <a:ext cx="238841" cy="498274"/>
            </a:xfrm>
            <a:custGeom>
              <a:avLst/>
              <a:gdLst/>
              <a:ahLst/>
              <a:cxnLst/>
              <a:rect l="l" t="t" r="r" b="b"/>
              <a:pathLst>
                <a:path w="1404" h="2929" extrusionOk="0">
                  <a:moveTo>
                    <a:pt x="517" y="0"/>
                  </a:moveTo>
                  <a:cubicBezTo>
                    <a:pt x="386" y="0"/>
                    <a:pt x="264" y="51"/>
                    <a:pt x="178" y="132"/>
                  </a:cubicBezTo>
                  <a:cubicBezTo>
                    <a:pt x="82" y="218"/>
                    <a:pt x="21" y="345"/>
                    <a:pt x="16" y="487"/>
                  </a:cubicBezTo>
                  <a:lnTo>
                    <a:pt x="1" y="1875"/>
                  </a:lnTo>
                  <a:lnTo>
                    <a:pt x="1" y="2037"/>
                  </a:lnTo>
                  <a:lnTo>
                    <a:pt x="1" y="2042"/>
                  </a:lnTo>
                  <a:cubicBezTo>
                    <a:pt x="1" y="2118"/>
                    <a:pt x="11" y="2219"/>
                    <a:pt x="31" y="2346"/>
                  </a:cubicBezTo>
                  <a:cubicBezTo>
                    <a:pt x="56" y="2488"/>
                    <a:pt x="97" y="2599"/>
                    <a:pt x="148" y="2685"/>
                  </a:cubicBezTo>
                  <a:lnTo>
                    <a:pt x="462" y="2305"/>
                  </a:lnTo>
                  <a:lnTo>
                    <a:pt x="715" y="2928"/>
                  </a:lnTo>
                  <a:cubicBezTo>
                    <a:pt x="1080" y="2888"/>
                    <a:pt x="1379" y="2569"/>
                    <a:pt x="1384" y="2174"/>
                  </a:cubicBezTo>
                  <a:lnTo>
                    <a:pt x="1389" y="1718"/>
                  </a:lnTo>
                  <a:lnTo>
                    <a:pt x="1389" y="1556"/>
                  </a:lnTo>
                  <a:lnTo>
                    <a:pt x="1389" y="1551"/>
                  </a:lnTo>
                  <a:lnTo>
                    <a:pt x="1399" y="502"/>
                  </a:lnTo>
                  <a:cubicBezTo>
                    <a:pt x="1404" y="234"/>
                    <a:pt x="1186" y="6"/>
                    <a:pt x="912" y="6"/>
                  </a:cubicBezTo>
                  <a:lnTo>
                    <a:pt x="517" y="0"/>
                  </a:lnTo>
                  <a:close/>
                </a:path>
              </a:pathLst>
            </a:custGeom>
            <a:solidFill>
              <a:srgbClr val="FEC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a:off x="1889383" y="2277522"/>
              <a:ext cx="682671" cy="668902"/>
            </a:xfrm>
            <a:custGeom>
              <a:avLst/>
              <a:gdLst/>
              <a:ahLst/>
              <a:cxnLst/>
              <a:rect l="l" t="t" r="r" b="b"/>
              <a:pathLst>
                <a:path w="4013" h="3932" extrusionOk="0">
                  <a:moveTo>
                    <a:pt x="1951" y="0"/>
                  </a:moveTo>
                  <a:cubicBezTo>
                    <a:pt x="1865" y="6"/>
                    <a:pt x="1779" y="26"/>
                    <a:pt x="1693" y="61"/>
                  </a:cubicBezTo>
                  <a:cubicBezTo>
                    <a:pt x="1531" y="117"/>
                    <a:pt x="1384" y="218"/>
                    <a:pt x="1252" y="375"/>
                  </a:cubicBezTo>
                  <a:cubicBezTo>
                    <a:pt x="933" y="689"/>
                    <a:pt x="669" y="1160"/>
                    <a:pt x="543" y="1611"/>
                  </a:cubicBezTo>
                  <a:cubicBezTo>
                    <a:pt x="472" y="1564"/>
                    <a:pt x="402" y="1535"/>
                    <a:pt x="339" y="1535"/>
                  </a:cubicBezTo>
                  <a:cubicBezTo>
                    <a:pt x="335" y="1535"/>
                    <a:pt x="330" y="1535"/>
                    <a:pt x="325" y="1535"/>
                  </a:cubicBezTo>
                  <a:cubicBezTo>
                    <a:pt x="97" y="1540"/>
                    <a:pt x="1" y="1895"/>
                    <a:pt x="46" y="2174"/>
                  </a:cubicBezTo>
                  <a:cubicBezTo>
                    <a:pt x="107" y="2513"/>
                    <a:pt x="345" y="2640"/>
                    <a:pt x="578" y="2721"/>
                  </a:cubicBezTo>
                  <a:cubicBezTo>
                    <a:pt x="583" y="2726"/>
                    <a:pt x="588" y="2726"/>
                    <a:pt x="593" y="2726"/>
                  </a:cubicBezTo>
                  <a:cubicBezTo>
                    <a:pt x="593" y="2726"/>
                    <a:pt x="599" y="2726"/>
                    <a:pt x="599" y="2731"/>
                  </a:cubicBezTo>
                  <a:cubicBezTo>
                    <a:pt x="695" y="2964"/>
                    <a:pt x="842" y="3197"/>
                    <a:pt x="1009" y="3394"/>
                  </a:cubicBezTo>
                  <a:cubicBezTo>
                    <a:pt x="1186" y="3627"/>
                    <a:pt x="1424" y="3810"/>
                    <a:pt x="1698" y="3891"/>
                  </a:cubicBezTo>
                  <a:cubicBezTo>
                    <a:pt x="1703" y="3896"/>
                    <a:pt x="1713" y="3896"/>
                    <a:pt x="1723" y="3901"/>
                  </a:cubicBezTo>
                  <a:cubicBezTo>
                    <a:pt x="1738" y="3906"/>
                    <a:pt x="1753" y="3911"/>
                    <a:pt x="1769" y="3911"/>
                  </a:cubicBezTo>
                  <a:cubicBezTo>
                    <a:pt x="1779" y="3916"/>
                    <a:pt x="1789" y="3916"/>
                    <a:pt x="1804" y="3921"/>
                  </a:cubicBezTo>
                  <a:lnTo>
                    <a:pt x="1829" y="3921"/>
                  </a:lnTo>
                  <a:cubicBezTo>
                    <a:pt x="1850" y="3926"/>
                    <a:pt x="1875" y="3926"/>
                    <a:pt x="1895" y="3931"/>
                  </a:cubicBezTo>
                  <a:lnTo>
                    <a:pt x="1986" y="3931"/>
                  </a:lnTo>
                  <a:cubicBezTo>
                    <a:pt x="1994" y="3929"/>
                    <a:pt x="2000" y="3929"/>
                    <a:pt x="2006" y="3929"/>
                  </a:cubicBezTo>
                  <a:cubicBezTo>
                    <a:pt x="2012" y="3929"/>
                    <a:pt x="2017" y="3929"/>
                    <a:pt x="2022" y="3926"/>
                  </a:cubicBezTo>
                  <a:cubicBezTo>
                    <a:pt x="2037" y="3926"/>
                    <a:pt x="2052" y="3921"/>
                    <a:pt x="2073" y="3921"/>
                  </a:cubicBezTo>
                  <a:cubicBezTo>
                    <a:pt x="2078" y="3916"/>
                    <a:pt x="2088" y="3916"/>
                    <a:pt x="2098" y="3916"/>
                  </a:cubicBezTo>
                  <a:cubicBezTo>
                    <a:pt x="2377" y="3865"/>
                    <a:pt x="2630" y="3714"/>
                    <a:pt x="2832" y="3501"/>
                  </a:cubicBezTo>
                  <a:cubicBezTo>
                    <a:pt x="3025" y="3323"/>
                    <a:pt x="3192" y="3111"/>
                    <a:pt x="3314" y="2893"/>
                  </a:cubicBezTo>
                  <a:cubicBezTo>
                    <a:pt x="3319" y="2893"/>
                    <a:pt x="3319" y="2888"/>
                    <a:pt x="3319" y="2888"/>
                  </a:cubicBezTo>
                  <a:cubicBezTo>
                    <a:pt x="3329" y="2888"/>
                    <a:pt x="3339" y="2883"/>
                    <a:pt x="3344" y="2883"/>
                  </a:cubicBezTo>
                  <a:cubicBezTo>
                    <a:pt x="3582" y="2827"/>
                    <a:pt x="3835" y="2726"/>
                    <a:pt x="3932" y="2396"/>
                  </a:cubicBezTo>
                  <a:cubicBezTo>
                    <a:pt x="4013" y="2128"/>
                    <a:pt x="3957" y="1768"/>
                    <a:pt x="3734" y="1733"/>
                  </a:cubicBezTo>
                  <a:cubicBezTo>
                    <a:pt x="3722" y="1731"/>
                    <a:pt x="3710" y="1730"/>
                    <a:pt x="3697" y="1730"/>
                  </a:cubicBezTo>
                  <a:cubicBezTo>
                    <a:pt x="3637" y="1730"/>
                    <a:pt x="3573" y="1750"/>
                    <a:pt x="3506" y="1784"/>
                  </a:cubicBezTo>
                  <a:cubicBezTo>
                    <a:pt x="3435" y="1323"/>
                    <a:pt x="3222" y="826"/>
                    <a:pt x="2949" y="477"/>
                  </a:cubicBezTo>
                  <a:cubicBezTo>
                    <a:pt x="2832" y="299"/>
                    <a:pt x="2696" y="183"/>
                    <a:pt x="2544" y="112"/>
                  </a:cubicBezTo>
                  <a:cubicBezTo>
                    <a:pt x="2463" y="66"/>
                    <a:pt x="2382" y="36"/>
                    <a:pt x="2295" y="21"/>
                  </a:cubicBezTo>
                  <a:cubicBezTo>
                    <a:pt x="2240" y="11"/>
                    <a:pt x="2179" y="6"/>
                    <a:pt x="2123" y="6"/>
                  </a:cubicBezTo>
                  <a:cubicBezTo>
                    <a:pt x="2068" y="0"/>
                    <a:pt x="2007" y="0"/>
                    <a:pt x="1951" y="0"/>
                  </a:cubicBezTo>
                  <a:close/>
                </a:path>
              </a:pathLst>
            </a:custGeom>
            <a:solidFill>
              <a:srgbClr val="FEC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1713656" y="3089308"/>
              <a:ext cx="958428" cy="1467604"/>
            </a:xfrm>
            <a:custGeom>
              <a:avLst/>
              <a:gdLst/>
              <a:ahLst/>
              <a:cxnLst/>
              <a:rect l="l" t="t" r="r" b="b"/>
              <a:pathLst>
                <a:path w="5634" h="8627" extrusionOk="0">
                  <a:moveTo>
                    <a:pt x="4286" y="0"/>
                  </a:moveTo>
                  <a:lnTo>
                    <a:pt x="1971" y="20"/>
                  </a:lnTo>
                  <a:cubicBezTo>
                    <a:pt x="1971" y="20"/>
                    <a:pt x="1277" y="20"/>
                    <a:pt x="482" y="142"/>
                  </a:cubicBezTo>
                  <a:cubicBezTo>
                    <a:pt x="542" y="2599"/>
                    <a:pt x="466" y="4914"/>
                    <a:pt x="97" y="6935"/>
                  </a:cubicBezTo>
                  <a:cubicBezTo>
                    <a:pt x="11" y="7411"/>
                    <a:pt x="0" y="7902"/>
                    <a:pt x="76" y="8379"/>
                  </a:cubicBezTo>
                  <a:lnTo>
                    <a:pt x="81" y="8409"/>
                  </a:lnTo>
                  <a:lnTo>
                    <a:pt x="117" y="8627"/>
                  </a:lnTo>
                  <a:lnTo>
                    <a:pt x="4595" y="8627"/>
                  </a:lnTo>
                  <a:lnTo>
                    <a:pt x="4747" y="8409"/>
                  </a:lnTo>
                  <a:lnTo>
                    <a:pt x="5117" y="7877"/>
                  </a:lnTo>
                  <a:cubicBezTo>
                    <a:pt x="5167" y="7811"/>
                    <a:pt x="5157" y="7715"/>
                    <a:pt x="5101" y="7654"/>
                  </a:cubicBezTo>
                  <a:lnTo>
                    <a:pt x="4980" y="7523"/>
                  </a:lnTo>
                  <a:cubicBezTo>
                    <a:pt x="4965" y="7502"/>
                    <a:pt x="4949" y="7482"/>
                    <a:pt x="4934" y="7462"/>
                  </a:cubicBezTo>
                  <a:cubicBezTo>
                    <a:pt x="4853" y="7345"/>
                    <a:pt x="4823" y="7203"/>
                    <a:pt x="4848" y="7062"/>
                  </a:cubicBezTo>
                  <a:lnTo>
                    <a:pt x="5633" y="2487"/>
                  </a:lnTo>
                  <a:lnTo>
                    <a:pt x="5552" y="2199"/>
                  </a:lnTo>
                  <a:lnTo>
                    <a:pt x="4955" y="86"/>
                  </a:lnTo>
                  <a:lnTo>
                    <a:pt x="42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0"/>
            <p:cNvSpPr/>
            <p:nvPr/>
          </p:nvSpPr>
          <p:spPr>
            <a:xfrm>
              <a:off x="2415884" y="3360640"/>
              <a:ext cx="256193" cy="998079"/>
            </a:xfrm>
            <a:custGeom>
              <a:avLst/>
              <a:gdLst/>
              <a:ahLst/>
              <a:cxnLst/>
              <a:rect l="l" t="t" r="r" b="b"/>
              <a:pathLst>
                <a:path w="1506" h="5867" extrusionOk="0">
                  <a:moveTo>
                    <a:pt x="943" y="1"/>
                  </a:moveTo>
                  <a:cubicBezTo>
                    <a:pt x="315" y="1622"/>
                    <a:pt x="1" y="3364"/>
                    <a:pt x="21" y="5102"/>
                  </a:cubicBezTo>
                  <a:cubicBezTo>
                    <a:pt x="26" y="5269"/>
                    <a:pt x="31" y="5446"/>
                    <a:pt x="127" y="5583"/>
                  </a:cubicBezTo>
                  <a:cubicBezTo>
                    <a:pt x="264" y="5781"/>
                    <a:pt x="533" y="5831"/>
                    <a:pt x="771" y="5862"/>
                  </a:cubicBezTo>
                  <a:cubicBezTo>
                    <a:pt x="781" y="5862"/>
                    <a:pt x="791" y="5867"/>
                    <a:pt x="806" y="5867"/>
                  </a:cubicBezTo>
                  <a:cubicBezTo>
                    <a:pt x="725" y="5750"/>
                    <a:pt x="695" y="5608"/>
                    <a:pt x="720" y="5467"/>
                  </a:cubicBezTo>
                  <a:lnTo>
                    <a:pt x="1505" y="892"/>
                  </a:lnTo>
                  <a:lnTo>
                    <a:pt x="1424" y="604"/>
                  </a:lnTo>
                  <a:lnTo>
                    <a:pt x="9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a:off x="2190143" y="2960871"/>
              <a:ext cx="252621" cy="322373"/>
            </a:xfrm>
            <a:custGeom>
              <a:avLst/>
              <a:gdLst/>
              <a:ahLst/>
              <a:cxnLst/>
              <a:rect l="l" t="t" r="r" b="b"/>
              <a:pathLst>
                <a:path w="1485" h="1895" extrusionOk="0">
                  <a:moveTo>
                    <a:pt x="928" y="0"/>
                  </a:moveTo>
                  <a:lnTo>
                    <a:pt x="928" y="6"/>
                  </a:lnTo>
                  <a:lnTo>
                    <a:pt x="933" y="107"/>
                  </a:lnTo>
                  <a:cubicBezTo>
                    <a:pt x="933" y="127"/>
                    <a:pt x="928" y="147"/>
                    <a:pt x="928" y="163"/>
                  </a:cubicBezTo>
                  <a:cubicBezTo>
                    <a:pt x="852" y="634"/>
                    <a:pt x="1" y="755"/>
                    <a:pt x="1" y="755"/>
                  </a:cubicBezTo>
                  <a:lnTo>
                    <a:pt x="254" y="1378"/>
                  </a:lnTo>
                  <a:lnTo>
                    <a:pt x="457" y="1895"/>
                  </a:lnTo>
                  <a:cubicBezTo>
                    <a:pt x="983" y="1662"/>
                    <a:pt x="1353" y="1277"/>
                    <a:pt x="1485" y="664"/>
                  </a:cubicBezTo>
                  <a:cubicBezTo>
                    <a:pt x="1343" y="284"/>
                    <a:pt x="1161" y="46"/>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a:off x="1977332" y="2970398"/>
              <a:ext cx="212984" cy="312846"/>
            </a:xfrm>
            <a:custGeom>
              <a:avLst/>
              <a:gdLst/>
              <a:ahLst/>
              <a:cxnLst/>
              <a:rect l="l" t="t" r="r" b="b"/>
              <a:pathLst>
                <a:path w="1252" h="1839" extrusionOk="0">
                  <a:moveTo>
                    <a:pt x="796" y="0"/>
                  </a:moveTo>
                  <a:cubicBezTo>
                    <a:pt x="0" y="1034"/>
                    <a:pt x="304" y="1839"/>
                    <a:pt x="304" y="1839"/>
                  </a:cubicBezTo>
                  <a:lnTo>
                    <a:pt x="938" y="1079"/>
                  </a:lnTo>
                  <a:lnTo>
                    <a:pt x="1252" y="694"/>
                  </a:lnTo>
                  <a:cubicBezTo>
                    <a:pt x="1150" y="674"/>
                    <a:pt x="1064" y="618"/>
                    <a:pt x="998" y="557"/>
                  </a:cubicBezTo>
                  <a:cubicBezTo>
                    <a:pt x="867" y="436"/>
                    <a:pt x="801" y="264"/>
                    <a:pt x="796" y="81"/>
                  </a:cubicBezTo>
                  <a:cubicBezTo>
                    <a:pt x="796" y="36"/>
                    <a:pt x="796" y="0"/>
                    <a:pt x="7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a:off x="2533092" y="3103938"/>
              <a:ext cx="365577" cy="937688"/>
            </a:xfrm>
            <a:custGeom>
              <a:avLst/>
              <a:gdLst/>
              <a:ahLst/>
              <a:cxnLst/>
              <a:rect l="l" t="t" r="r" b="b"/>
              <a:pathLst>
                <a:path w="2149" h="5512" extrusionOk="0">
                  <a:moveTo>
                    <a:pt x="138" y="0"/>
                  </a:moveTo>
                  <a:cubicBezTo>
                    <a:pt x="138" y="0"/>
                    <a:pt x="138" y="0"/>
                    <a:pt x="138" y="0"/>
                  </a:cubicBezTo>
                  <a:cubicBezTo>
                    <a:pt x="97" y="598"/>
                    <a:pt x="1" y="2356"/>
                    <a:pt x="1" y="2356"/>
                  </a:cubicBezTo>
                  <a:lnTo>
                    <a:pt x="523" y="4904"/>
                  </a:lnTo>
                  <a:lnTo>
                    <a:pt x="1835" y="5512"/>
                  </a:lnTo>
                  <a:cubicBezTo>
                    <a:pt x="2149" y="4286"/>
                    <a:pt x="882" y="568"/>
                    <a:pt x="882" y="568"/>
                  </a:cubicBezTo>
                  <a:cubicBezTo>
                    <a:pt x="658" y="5"/>
                    <a:pt x="155" y="0"/>
                    <a:pt x="1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0"/>
            <p:cNvSpPr/>
            <p:nvPr/>
          </p:nvSpPr>
          <p:spPr>
            <a:xfrm>
              <a:off x="2590930" y="3831347"/>
              <a:ext cx="331894" cy="337003"/>
            </a:xfrm>
            <a:custGeom>
              <a:avLst/>
              <a:gdLst/>
              <a:ahLst/>
              <a:cxnLst/>
              <a:rect l="l" t="t" r="r" b="b"/>
              <a:pathLst>
                <a:path w="1951" h="1981" extrusionOk="0">
                  <a:moveTo>
                    <a:pt x="1059" y="1"/>
                  </a:moveTo>
                  <a:cubicBezTo>
                    <a:pt x="671" y="1"/>
                    <a:pt x="282" y="150"/>
                    <a:pt x="0" y="415"/>
                  </a:cubicBezTo>
                  <a:lnTo>
                    <a:pt x="522" y="1195"/>
                  </a:lnTo>
                  <a:cubicBezTo>
                    <a:pt x="562" y="1372"/>
                    <a:pt x="608" y="1555"/>
                    <a:pt x="704" y="1707"/>
                  </a:cubicBezTo>
                  <a:cubicBezTo>
                    <a:pt x="801" y="1859"/>
                    <a:pt x="968" y="1980"/>
                    <a:pt x="1145" y="1980"/>
                  </a:cubicBezTo>
                  <a:cubicBezTo>
                    <a:pt x="1358" y="1980"/>
                    <a:pt x="1535" y="1818"/>
                    <a:pt x="1657" y="1646"/>
                  </a:cubicBezTo>
                  <a:cubicBezTo>
                    <a:pt x="1834" y="1403"/>
                    <a:pt x="1950" y="1109"/>
                    <a:pt x="1935" y="810"/>
                  </a:cubicBezTo>
                  <a:cubicBezTo>
                    <a:pt x="1925" y="511"/>
                    <a:pt x="1768" y="212"/>
                    <a:pt x="1505" y="71"/>
                  </a:cubicBezTo>
                  <a:cubicBezTo>
                    <a:pt x="1439" y="207"/>
                    <a:pt x="1373" y="344"/>
                    <a:pt x="1302" y="486"/>
                  </a:cubicBezTo>
                  <a:cubicBezTo>
                    <a:pt x="1302" y="329"/>
                    <a:pt x="1302" y="177"/>
                    <a:pt x="1297" y="20"/>
                  </a:cubicBezTo>
                  <a:cubicBezTo>
                    <a:pt x="1218" y="7"/>
                    <a:pt x="1139" y="1"/>
                    <a:pt x="1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0"/>
            <p:cNvSpPr/>
            <p:nvPr/>
          </p:nvSpPr>
          <p:spPr>
            <a:xfrm>
              <a:off x="1554260" y="3113294"/>
              <a:ext cx="294809" cy="935306"/>
            </a:xfrm>
            <a:custGeom>
              <a:avLst/>
              <a:gdLst/>
              <a:ahLst/>
              <a:cxnLst/>
              <a:rect l="l" t="t" r="r" b="b"/>
              <a:pathLst>
                <a:path w="1733" h="5498" extrusionOk="0">
                  <a:moveTo>
                    <a:pt x="1415" y="1"/>
                  </a:moveTo>
                  <a:cubicBezTo>
                    <a:pt x="1374" y="1"/>
                    <a:pt x="933" y="33"/>
                    <a:pt x="639" y="1369"/>
                  </a:cubicBezTo>
                  <a:lnTo>
                    <a:pt x="0" y="5436"/>
                  </a:lnTo>
                  <a:lnTo>
                    <a:pt x="1510" y="5497"/>
                  </a:lnTo>
                  <a:cubicBezTo>
                    <a:pt x="1510" y="5497"/>
                    <a:pt x="1733" y="862"/>
                    <a:pt x="1419" y="1"/>
                  </a:cubicBezTo>
                  <a:cubicBezTo>
                    <a:pt x="1419" y="1"/>
                    <a:pt x="1418" y="1"/>
                    <a:pt x="1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p:nvPr/>
          </p:nvSpPr>
          <p:spPr>
            <a:xfrm>
              <a:off x="1511051" y="3815866"/>
              <a:ext cx="373402" cy="330879"/>
            </a:xfrm>
            <a:custGeom>
              <a:avLst/>
              <a:gdLst/>
              <a:ahLst/>
              <a:cxnLst/>
              <a:rect l="l" t="t" r="r" b="b"/>
              <a:pathLst>
                <a:path w="2195" h="1945" extrusionOk="0">
                  <a:moveTo>
                    <a:pt x="1564" y="0"/>
                  </a:moveTo>
                  <a:cubicBezTo>
                    <a:pt x="1437" y="0"/>
                    <a:pt x="1309" y="17"/>
                    <a:pt x="1186" y="50"/>
                  </a:cubicBezTo>
                  <a:cubicBezTo>
                    <a:pt x="1181" y="172"/>
                    <a:pt x="1131" y="293"/>
                    <a:pt x="1044" y="384"/>
                  </a:cubicBezTo>
                  <a:cubicBezTo>
                    <a:pt x="979" y="293"/>
                    <a:pt x="918" y="207"/>
                    <a:pt x="852" y="116"/>
                  </a:cubicBezTo>
                  <a:cubicBezTo>
                    <a:pt x="629" y="227"/>
                    <a:pt x="416" y="364"/>
                    <a:pt x="254" y="557"/>
                  </a:cubicBezTo>
                  <a:cubicBezTo>
                    <a:pt x="97" y="749"/>
                    <a:pt x="1" y="1002"/>
                    <a:pt x="26" y="1251"/>
                  </a:cubicBezTo>
                  <a:cubicBezTo>
                    <a:pt x="52" y="1499"/>
                    <a:pt x="219" y="1737"/>
                    <a:pt x="457" y="1813"/>
                  </a:cubicBezTo>
                  <a:lnTo>
                    <a:pt x="1075" y="1945"/>
                  </a:lnTo>
                  <a:cubicBezTo>
                    <a:pt x="1708" y="1570"/>
                    <a:pt x="2134" y="876"/>
                    <a:pt x="2194" y="141"/>
                  </a:cubicBezTo>
                  <a:cubicBezTo>
                    <a:pt x="1999" y="48"/>
                    <a:pt x="1782" y="0"/>
                    <a:pt x="15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0"/>
            <p:cNvSpPr/>
            <p:nvPr/>
          </p:nvSpPr>
          <p:spPr>
            <a:xfrm>
              <a:off x="2079910" y="3315049"/>
              <a:ext cx="223361" cy="432779"/>
            </a:xfrm>
            <a:custGeom>
              <a:avLst/>
              <a:gdLst/>
              <a:ahLst/>
              <a:cxnLst/>
              <a:rect l="l" t="t" r="r" b="b"/>
              <a:pathLst>
                <a:path w="1313" h="2544" extrusionOk="0">
                  <a:moveTo>
                    <a:pt x="117" y="0"/>
                  </a:moveTo>
                  <a:cubicBezTo>
                    <a:pt x="51" y="0"/>
                    <a:pt x="0" y="56"/>
                    <a:pt x="0" y="122"/>
                  </a:cubicBezTo>
                  <a:lnTo>
                    <a:pt x="0" y="2422"/>
                  </a:lnTo>
                  <a:cubicBezTo>
                    <a:pt x="0" y="2488"/>
                    <a:pt x="51" y="2543"/>
                    <a:pt x="117" y="2543"/>
                  </a:cubicBezTo>
                  <a:lnTo>
                    <a:pt x="1196" y="2543"/>
                  </a:lnTo>
                  <a:cubicBezTo>
                    <a:pt x="1262" y="2543"/>
                    <a:pt x="1312" y="2488"/>
                    <a:pt x="1312" y="2422"/>
                  </a:cubicBezTo>
                  <a:lnTo>
                    <a:pt x="1312" y="122"/>
                  </a:lnTo>
                  <a:cubicBezTo>
                    <a:pt x="1312" y="56"/>
                    <a:pt x="1262" y="0"/>
                    <a:pt x="1196" y="0"/>
                  </a:cubicBezTo>
                  <a:close/>
                </a:path>
              </a:pathLst>
            </a:custGeom>
            <a:solidFill>
              <a:srgbClr val="070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0"/>
            <p:cNvSpPr/>
            <p:nvPr/>
          </p:nvSpPr>
          <p:spPr>
            <a:xfrm>
              <a:off x="2079910" y="3339206"/>
              <a:ext cx="223361" cy="408622"/>
            </a:xfrm>
            <a:custGeom>
              <a:avLst/>
              <a:gdLst/>
              <a:ahLst/>
              <a:cxnLst/>
              <a:rect l="l" t="t" r="r" b="b"/>
              <a:pathLst>
                <a:path w="1313" h="2402" extrusionOk="0">
                  <a:moveTo>
                    <a:pt x="117" y="0"/>
                  </a:moveTo>
                  <a:cubicBezTo>
                    <a:pt x="51" y="0"/>
                    <a:pt x="0" y="51"/>
                    <a:pt x="0" y="117"/>
                  </a:cubicBezTo>
                  <a:lnTo>
                    <a:pt x="0" y="2285"/>
                  </a:lnTo>
                  <a:cubicBezTo>
                    <a:pt x="0" y="2346"/>
                    <a:pt x="51" y="2401"/>
                    <a:pt x="117" y="2401"/>
                  </a:cubicBezTo>
                  <a:lnTo>
                    <a:pt x="1196" y="2401"/>
                  </a:lnTo>
                  <a:cubicBezTo>
                    <a:pt x="1262" y="2401"/>
                    <a:pt x="1312" y="2346"/>
                    <a:pt x="1312" y="2285"/>
                  </a:cubicBezTo>
                  <a:lnTo>
                    <a:pt x="1312" y="117"/>
                  </a:lnTo>
                  <a:cubicBezTo>
                    <a:pt x="1312" y="51"/>
                    <a:pt x="1262" y="0"/>
                    <a:pt x="11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0"/>
            <p:cNvSpPr/>
            <p:nvPr/>
          </p:nvSpPr>
          <p:spPr>
            <a:xfrm>
              <a:off x="2100494" y="3365914"/>
              <a:ext cx="33853" cy="33683"/>
            </a:xfrm>
            <a:custGeom>
              <a:avLst/>
              <a:gdLst/>
              <a:ahLst/>
              <a:cxnLst/>
              <a:rect l="l" t="t" r="r" b="b"/>
              <a:pathLst>
                <a:path w="199" h="198" extrusionOk="0">
                  <a:moveTo>
                    <a:pt x="102" y="0"/>
                  </a:moveTo>
                  <a:cubicBezTo>
                    <a:pt x="46" y="0"/>
                    <a:pt x="1" y="46"/>
                    <a:pt x="1" y="96"/>
                  </a:cubicBezTo>
                  <a:cubicBezTo>
                    <a:pt x="1" y="152"/>
                    <a:pt x="46" y="198"/>
                    <a:pt x="102" y="198"/>
                  </a:cubicBezTo>
                  <a:cubicBezTo>
                    <a:pt x="153" y="198"/>
                    <a:pt x="198" y="152"/>
                    <a:pt x="198" y="96"/>
                  </a:cubicBezTo>
                  <a:cubicBezTo>
                    <a:pt x="198" y="46"/>
                    <a:pt x="153" y="0"/>
                    <a:pt x="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0"/>
            <p:cNvSpPr/>
            <p:nvPr/>
          </p:nvSpPr>
          <p:spPr>
            <a:xfrm>
              <a:off x="2100494" y="3410654"/>
              <a:ext cx="33853" cy="33853"/>
            </a:xfrm>
            <a:custGeom>
              <a:avLst/>
              <a:gdLst/>
              <a:ahLst/>
              <a:cxnLst/>
              <a:rect l="l" t="t" r="r" b="b"/>
              <a:pathLst>
                <a:path w="199" h="199" extrusionOk="0">
                  <a:moveTo>
                    <a:pt x="102" y="1"/>
                  </a:moveTo>
                  <a:cubicBezTo>
                    <a:pt x="46" y="1"/>
                    <a:pt x="1" y="46"/>
                    <a:pt x="1" y="102"/>
                  </a:cubicBezTo>
                  <a:cubicBezTo>
                    <a:pt x="1" y="153"/>
                    <a:pt x="46" y="198"/>
                    <a:pt x="102" y="198"/>
                  </a:cubicBezTo>
                  <a:cubicBezTo>
                    <a:pt x="153" y="198"/>
                    <a:pt x="198" y="153"/>
                    <a:pt x="198" y="102"/>
                  </a:cubicBezTo>
                  <a:cubicBezTo>
                    <a:pt x="198" y="46"/>
                    <a:pt x="153"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0"/>
            <p:cNvSpPr/>
            <p:nvPr/>
          </p:nvSpPr>
          <p:spPr>
            <a:xfrm>
              <a:off x="2175514" y="3437362"/>
              <a:ext cx="665490" cy="761446"/>
            </a:xfrm>
            <a:custGeom>
              <a:avLst/>
              <a:gdLst/>
              <a:ahLst/>
              <a:cxnLst/>
              <a:rect l="l" t="t" r="r" b="b"/>
              <a:pathLst>
                <a:path w="3912" h="4476" extrusionOk="0">
                  <a:moveTo>
                    <a:pt x="679" y="1"/>
                  </a:moveTo>
                  <a:cubicBezTo>
                    <a:pt x="679" y="1"/>
                    <a:pt x="305" y="168"/>
                    <a:pt x="1561" y="477"/>
                  </a:cubicBezTo>
                  <a:lnTo>
                    <a:pt x="1546" y="588"/>
                  </a:lnTo>
                  <a:lnTo>
                    <a:pt x="274" y="305"/>
                  </a:lnTo>
                  <a:cubicBezTo>
                    <a:pt x="265" y="303"/>
                    <a:pt x="256" y="302"/>
                    <a:pt x="247" y="302"/>
                  </a:cubicBezTo>
                  <a:cubicBezTo>
                    <a:pt x="201" y="302"/>
                    <a:pt x="158" y="324"/>
                    <a:pt x="137" y="370"/>
                  </a:cubicBezTo>
                  <a:cubicBezTo>
                    <a:pt x="127" y="396"/>
                    <a:pt x="122" y="431"/>
                    <a:pt x="147" y="472"/>
                  </a:cubicBezTo>
                  <a:cubicBezTo>
                    <a:pt x="188" y="538"/>
                    <a:pt x="310" y="619"/>
                    <a:pt x="608" y="695"/>
                  </a:cubicBezTo>
                  <a:cubicBezTo>
                    <a:pt x="619" y="700"/>
                    <a:pt x="634" y="705"/>
                    <a:pt x="644" y="705"/>
                  </a:cubicBezTo>
                  <a:lnTo>
                    <a:pt x="1297" y="882"/>
                  </a:lnTo>
                  <a:lnTo>
                    <a:pt x="1277" y="983"/>
                  </a:lnTo>
                  <a:lnTo>
                    <a:pt x="882" y="958"/>
                  </a:lnTo>
                  <a:lnTo>
                    <a:pt x="97" y="923"/>
                  </a:lnTo>
                  <a:cubicBezTo>
                    <a:pt x="93" y="922"/>
                    <a:pt x="90" y="922"/>
                    <a:pt x="86" y="922"/>
                  </a:cubicBezTo>
                  <a:cubicBezTo>
                    <a:pt x="48" y="922"/>
                    <a:pt x="6" y="946"/>
                    <a:pt x="6" y="983"/>
                  </a:cubicBezTo>
                  <a:cubicBezTo>
                    <a:pt x="1" y="994"/>
                    <a:pt x="6" y="1009"/>
                    <a:pt x="11" y="1019"/>
                  </a:cubicBezTo>
                  <a:cubicBezTo>
                    <a:pt x="61" y="1095"/>
                    <a:pt x="279" y="1156"/>
                    <a:pt x="527" y="1201"/>
                  </a:cubicBezTo>
                  <a:cubicBezTo>
                    <a:pt x="902" y="1262"/>
                    <a:pt x="1338" y="1292"/>
                    <a:pt x="1338" y="1292"/>
                  </a:cubicBezTo>
                  <a:lnTo>
                    <a:pt x="1399" y="1409"/>
                  </a:lnTo>
                  <a:lnTo>
                    <a:pt x="634" y="1333"/>
                  </a:lnTo>
                  <a:lnTo>
                    <a:pt x="213" y="1297"/>
                  </a:lnTo>
                  <a:cubicBezTo>
                    <a:pt x="211" y="1297"/>
                    <a:pt x="209" y="1297"/>
                    <a:pt x="206" y="1297"/>
                  </a:cubicBezTo>
                  <a:cubicBezTo>
                    <a:pt x="159" y="1297"/>
                    <a:pt x="128" y="1345"/>
                    <a:pt x="153" y="1389"/>
                  </a:cubicBezTo>
                  <a:cubicBezTo>
                    <a:pt x="153" y="1389"/>
                    <a:pt x="158" y="1394"/>
                    <a:pt x="158" y="1394"/>
                  </a:cubicBezTo>
                  <a:cubicBezTo>
                    <a:pt x="188" y="1434"/>
                    <a:pt x="269" y="1485"/>
                    <a:pt x="456" y="1515"/>
                  </a:cubicBezTo>
                  <a:cubicBezTo>
                    <a:pt x="512" y="1525"/>
                    <a:pt x="573" y="1530"/>
                    <a:pt x="644" y="1541"/>
                  </a:cubicBezTo>
                  <a:lnTo>
                    <a:pt x="1480" y="1769"/>
                  </a:lnTo>
                  <a:cubicBezTo>
                    <a:pt x="1561" y="1789"/>
                    <a:pt x="1642" y="1799"/>
                    <a:pt x="1728" y="1799"/>
                  </a:cubicBezTo>
                  <a:lnTo>
                    <a:pt x="1996" y="1799"/>
                  </a:lnTo>
                  <a:cubicBezTo>
                    <a:pt x="2280" y="3258"/>
                    <a:pt x="2645" y="4068"/>
                    <a:pt x="3065" y="4413"/>
                  </a:cubicBezTo>
                  <a:cubicBezTo>
                    <a:pt x="3119" y="4455"/>
                    <a:pt x="3182" y="4475"/>
                    <a:pt x="3246" y="4475"/>
                  </a:cubicBezTo>
                  <a:cubicBezTo>
                    <a:pt x="3320" y="4475"/>
                    <a:pt x="3395" y="4447"/>
                    <a:pt x="3455" y="4393"/>
                  </a:cubicBezTo>
                  <a:cubicBezTo>
                    <a:pt x="3592" y="4271"/>
                    <a:pt x="3744" y="4205"/>
                    <a:pt x="3835" y="3906"/>
                  </a:cubicBezTo>
                  <a:cubicBezTo>
                    <a:pt x="3861" y="3830"/>
                    <a:pt x="3881" y="3739"/>
                    <a:pt x="3896" y="3623"/>
                  </a:cubicBezTo>
                  <a:cubicBezTo>
                    <a:pt x="3911" y="3466"/>
                    <a:pt x="3881" y="3303"/>
                    <a:pt x="3810" y="3162"/>
                  </a:cubicBezTo>
                  <a:lnTo>
                    <a:pt x="2766" y="1201"/>
                  </a:lnTo>
                  <a:cubicBezTo>
                    <a:pt x="2554" y="857"/>
                    <a:pt x="2397" y="695"/>
                    <a:pt x="2174" y="533"/>
                  </a:cubicBezTo>
                  <a:cubicBezTo>
                    <a:pt x="2062" y="452"/>
                    <a:pt x="1936" y="386"/>
                    <a:pt x="1809" y="335"/>
                  </a:cubicBezTo>
                  <a:cubicBezTo>
                    <a:pt x="1546" y="229"/>
                    <a:pt x="1054" y="51"/>
                    <a:pt x="679" y="1"/>
                  </a:cubicBezTo>
                  <a:close/>
                </a:path>
              </a:pathLst>
            </a:custGeom>
            <a:solidFill>
              <a:srgbClr val="FEC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0"/>
            <p:cNvSpPr/>
            <p:nvPr/>
          </p:nvSpPr>
          <p:spPr>
            <a:xfrm>
              <a:off x="1544734" y="3482102"/>
              <a:ext cx="718055" cy="780499"/>
            </a:xfrm>
            <a:custGeom>
              <a:avLst/>
              <a:gdLst/>
              <a:ahLst/>
              <a:cxnLst/>
              <a:rect l="l" t="t" r="r" b="b"/>
              <a:pathLst>
                <a:path w="4221" h="4588" extrusionOk="0">
                  <a:moveTo>
                    <a:pt x="3426" y="0"/>
                  </a:moveTo>
                  <a:cubicBezTo>
                    <a:pt x="3331" y="0"/>
                    <a:pt x="3198" y="15"/>
                    <a:pt x="3015" y="57"/>
                  </a:cubicBezTo>
                  <a:lnTo>
                    <a:pt x="2518" y="183"/>
                  </a:lnTo>
                  <a:cubicBezTo>
                    <a:pt x="2422" y="209"/>
                    <a:pt x="2331" y="259"/>
                    <a:pt x="2265" y="330"/>
                  </a:cubicBezTo>
                  <a:cubicBezTo>
                    <a:pt x="2128" y="472"/>
                    <a:pt x="1915" y="736"/>
                    <a:pt x="1824" y="1060"/>
                  </a:cubicBezTo>
                  <a:lnTo>
                    <a:pt x="1181" y="2007"/>
                  </a:lnTo>
                  <a:cubicBezTo>
                    <a:pt x="1039" y="2215"/>
                    <a:pt x="852" y="2377"/>
                    <a:pt x="634" y="2509"/>
                  </a:cubicBezTo>
                  <a:cubicBezTo>
                    <a:pt x="269" y="2731"/>
                    <a:pt x="1" y="3147"/>
                    <a:pt x="46" y="3577"/>
                  </a:cubicBezTo>
                  <a:cubicBezTo>
                    <a:pt x="46" y="3577"/>
                    <a:pt x="61" y="3780"/>
                    <a:pt x="142" y="4003"/>
                  </a:cubicBezTo>
                  <a:cubicBezTo>
                    <a:pt x="213" y="4200"/>
                    <a:pt x="340" y="4418"/>
                    <a:pt x="558" y="4545"/>
                  </a:cubicBezTo>
                  <a:cubicBezTo>
                    <a:pt x="608" y="4573"/>
                    <a:pt x="664" y="4588"/>
                    <a:pt x="721" y="4588"/>
                  </a:cubicBezTo>
                  <a:cubicBezTo>
                    <a:pt x="794" y="4588"/>
                    <a:pt x="867" y="4563"/>
                    <a:pt x="928" y="4515"/>
                  </a:cubicBezTo>
                  <a:cubicBezTo>
                    <a:pt x="1074" y="4398"/>
                    <a:pt x="1297" y="4180"/>
                    <a:pt x="1566" y="3780"/>
                  </a:cubicBezTo>
                  <a:cubicBezTo>
                    <a:pt x="1844" y="3365"/>
                    <a:pt x="2077" y="2701"/>
                    <a:pt x="2483" y="1845"/>
                  </a:cubicBezTo>
                  <a:cubicBezTo>
                    <a:pt x="2483" y="1845"/>
                    <a:pt x="2685" y="1830"/>
                    <a:pt x="2858" y="1799"/>
                  </a:cubicBezTo>
                  <a:cubicBezTo>
                    <a:pt x="3004" y="1774"/>
                    <a:pt x="3131" y="1693"/>
                    <a:pt x="3217" y="1576"/>
                  </a:cubicBezTo>
                  <a:lnTo>
                    <a:pt x="4078" y="1247"/>
                  </a:lnTo>
                  <a:cubicBezTo>
                    <a:pt x="4136" y="1157"/>
                    <a:pt x="4099" y="1121"/>
                    <a:pt x="3999" y="1121"/>
                  </a:cubicBezTo>
                  <a:cubicBezTo>
                    <a:pt x="3834" y="1121"/>
                    <a:pt x="3497" y="1219"/>
                    <a:pt x="3126" y="1338"/>
                  </a:cubicBezTo>
                  <a:lnTo>
                    <a:pt x="3015" y="1323"/>
                  </a:lnTo>
                  <a:lnTo>
                    <a:pt x="4109" y="953"/>
                  </a:lnTo>
                  <a:cubicBezTo>
                    <a:pt x="4185" y="928"/>
                    <a:pt x="4180" y="822"/>
                    <a:pt x="4099" y="807"/>
                  </a:cubicBezTo>
                  <a:cubicBezTo>
                    <a:pt x="4072" y="801"/>
                    <a:pt x="4038" y="797"/>
                    <a:pt x="3996" y="797"/>
                  </a:cubicBezTo>
                  <a:cubicBezTo>
                    <a:pt x="3822" y="797"/>
                    <a:pt x="3505" y="855"/>
                    <a:pt x="2939" y="1034"/>
                  </a:cubicBezTo>
                  <a:lnTo>
                    <a:pt x="2954" y="943"/>
                  </a:lnTo>
                  <a:lnTo>
                    <a:pt x="3638" y="649"/>
                  </a:lnTo>
                  <a:cubicBezTo>
                    <a:pt x="3638" y="649"/>
                    <a:pt x="4220" y="589"/>
                    <a:pt x="4215" y="396"/>
                  </a:cubicBezTo>
                  <a:cubicBezTo>
                    <a:pt x="4215" y="396"/>
                    <a:pt x="4218" y="308"/>
                    <a:pt x="3991" y="308"/>
                  </a:cubicBezTo>
                  <a:cubicBezTo>
                    <a:pt x="3910" y="308"/>
                    <a:pt x="3799" y="320"/>
                    <a:pt x="3648" y="351"/>
                  </a:cubicBezTo>
                  <a:lnTo>
                    <a:pt x="2726" y="639"/>
                  </a:lnTo>
                  <a:lnTo>
                    <a:pt x="2625" y="604"/>
                  </a:lnTo>
                  <a:lnTo>
                    <a:pt x="3055" y="386"/>
                  </a:lnTo>
                  <a:cubicBezTo>
                    <a:pt x="3055" y="386"/>
                    <a:pt x="3724" y="295"/>
                    <a:pt x="3673" y="107"/>
                  </a:cubicBezTo>
                  <a:cubicBezTo>
                    <a:pt x="3673" y="107"/>
                    <a:pt x="3681" y="0"/>
                    <a:pt x="3426" y="0"/>
                  </a:cubicBezTo>
                  <a:close/>
                </a:path>
              </a:pathLst>
            </a:custGeom>
            <a:solidFill>
              <a:srgbClr val="FEC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0"/>
            <p:cNvSpPr/>
            <p:nvPr/>
          </p:nvSpPr>
          <p:spPr>
            <a:xfrm>
              <a:off x="1862675" y="2186170"/>
              <a:ext cx="755991" cy="578570"/>
            </a:xfrm>
            <a:custGeom>
              <a:avLst/>
              <a:gdLst/>
              <a:ahLst/>
              <a:cxnLst/>
              <a:rect l="l" t="t" r="r" b="b"/>
              <a:pathLst>
                <a:path w="4444" h="3401" extrusionOk="0">
                  <a:moveTo>
                    <a:pt x="1712" y="1"/>
                  </a:moveTo>
                  <a:cubicBezTo>
                    <a:pt x="1467" y="1"/>
                    <a:pt x="1221" y="88"/>
                    <a:pt x="1039" y="254"/>
                  </a:cubicBezTo>
                  <a:cubicBezTo>
                    <a:pt x="862" y="421"/>
                    <a:pt x="750" y="649"/>
                    <a:pt x="604" y="846"/>
                  </a:cubicBezTo>
                  <a:cubicBezTo>
                    <a:pt x="462" y="1049"/>
                    <a:pt x="249" y="1226"/>
                    <a:pt x="1" y="1226"/>
                  </a:cubicBezTo>
                  <a:cubicBezTo>
                    <a:pt x="81" y="1281"/>
                    <a:pt x="174" y="1311"/>
                    <a:pt x="271" y="1311"/>
                  </a:cubicBezTo>
                  <a:cubicBezTo>
                    <a:pt x="290" y="1311"/>
                    <a:pt x="310" y="1310"/>
                    <a:pt x="330" y="1307"/>
                  </a:cubicBezTo>
                  <a:lnTo>
                    <a:pt x="330" y="1307"/>
                  </a:lnTo>
                  <a:cubicBezTo>
                    <a:pt x="229" y="1363"/>
                    <a:pt x="198" y="1500"/>
                    <a:pt x="224" y="1611"/>
                  </a:cubicBezTo>
                  <a:cubicBezTo>
                    <a:pt x="254" y="1723"/>
                    <a:pt x="325" y="1814"/>
                    <a:pt x="386" y="1915"/>
                  </a:cubicBezTo>
                  <a:cubicBezTo>
                    <a:pt x="447" y="2012"/>
                    <a:pt x="497" y="2123"/>
                    <a:pt x="482" y="2234"/>
                  </a:cubicBezTo>
                  <a:cubicBezTo>
                    <a:pt x="468" y="2339"/>
                    <a:pt x="381" y="2436"/>
                    <a:pt x="282" y="2436"/>
                  </a:cubicBezTo>
                  <a:cubicBezTo>
                    <a:pt x="271" y="2436"/>
                    <a:pt x="260" y="2435"/>
                    <a:pt x="249" y="2432"/>
                  </a:cubicBezTo>
                  <a:lnTo>
                    <a:pt x="249" y="2432"/>
                  </a:lnTo>
                  <a:cubicBezTo>
                    <a:pt x="315" y="2447"/>
                    <a:pt x="381" y="2462"/>
                    <a:pt x="447" y="2478"/>
                  </a:cubicBezTo>
                  <a:cubicBezTo>
                    <a:pt x="421" y="2645"/>
                    <a:pt x="467" y="2822"/>
                    <a:pt x="578" y="2959"/>
                  </a:cubicBezTo>
                  <a:cubicBezTo>
                    <a:pt x="685" y="3090"/>
                    <a:pt x="852" y="3172"/>
                    <a:pt x="1024" y="3182"/>
                  </a:cubicBezTo>
                  <a:cubicBezTo>
                    <a:pt x="953" y="3090"/>
                    <a:pt x="963" y="2959"/>
                    <a:pt x="1009" y="2847"/>
                  </a:cubicBezTo>
                  <a:cubicBezTo>
                    <a:pt x="1054" y="2741"/>
                    <a:pt x="1130" y="2650"/>
                    <a:pt x="1181" y="2543"/>
                  </a:cubicBezTo>
                  <a:cubicBezTo>
                    <a:pt x="1216" y="2467"/>
                    <a:pt x="1242" y="2386"/>
                    <a:pt x="1247" y="2300"/>
                  </a:cubicBezTo>
                  <a:cubicBezTo>
                    <a:pt x="1596" y="2123"/>
                    <a:pt x="1900" y="1860"/>
                    <a:pt x="2118" y="1540"/>
                  </a:cubicBezTo>
                  <a:lnTo>
                    <a:pt x="2118" y="1540"/>
                  </a:lnTo>
                  <a:cubicBezTo>
                    <a:pt x="2022" y="1708"/>
                    <a:pt x="2032" y="1925"/>
                    <a:pt x="2138" y="2082"/>
                  </a:cubicBezTo>
                  <a:cubicBezTo>
                    <a:pt x="2184" y="2143"/>
                    <a:pt x="2240" y="2194"/>
                    <a:pt x="2270" y="2260"/>
                  </a:cubicBezTo>
                  <a:cubicBezTo>
                    <a:pt x="2306" y="2326"/>
                    <a:pt x="2316" y="2417"/>
                    <a:pt x="2265" y="2467"/>
                  </a:cubicBezTo>
                  <a:cubicBezTo>
                    <a:pt x="2523" y="2351"/>
                    <a:pt x="2726" y="2123"/>
                    <a:pt x="2822" y="1860"/>
                  </a:cubicBezTo>
                  <a:cubicBezTo>
                    <a:pt x="2827" y="1946"/>
                    <a:pt x="2873" y="2042"/>
                    <a:pt x="2934" y="2113"/>
                  </a:cubicBezTo>
                  <a:cubicBezTo>
                    <a:pt x="3025" y="2224"/>
                    <a:pt x="3146" y="2336"/>
                    <a:pt x="3162" y="2478"/>
                  </a:cubicBezTo>
                  <a:cubicBezTo>
                    <a:pt x="3187" y="2660"/>
                    <a:pt x="3040" y="2857"/>
                    <a:pt x="3136" y="3009"/>
                  </a:cubicBezTo>
                  <a:cubicBezTo>
                    <a:pt x="3167" y="3060"/>
                    <a:pt x="3222" y="3096"/>
                    <a:pt x="3263" y="3131"/>
                  </a:cubicBezTo>
                  <a:cubicBezTo>
                    <a:pt x="3309" y="3166"/>
                    <a:pt x="3354" y="3217"/>
                    <a:pt x="3354" y="3278"/>
                  </a:cubicBezTo>
                  <a:cubicBezTo>
                    <a:pt x="3359" y="3326"/>
                    <a:pt x="3314" y="3378"/>
                    <a:pt x="3265" y="3378"/>
                  </a:cubicBezTo>
                  <a:cubicBezTo>
                    <a:pt x="3258" y="3378"/>
                    <a:pt x="3250" y="3377"/>
                    <a:pt x="3243" y="3374"/>
                  </a:cubicBezTo>
                  <a:lnTo>
                    <a:pt x="3243" y="3374"/>
                  </a:lnTo>
                  <a:cubicBezTo>
                    <a:pt x="3275" y="3392"/>
                    <a:pt x="3310" y="3401"/>
                    <a:pt x="3346" y="3401"/>
                  </a:cubicBezTo>
                  <a:cubicBezTo>
                    <a:pt x="3449" y="3401"/>
                    <a:pt x="3556" y="3332"/>
                    <a:pt x="3612" y="3237"/>
                  </a:cubicBezTo>
                  <a:cubicBezTo>
                    <a:pt x="3688" y="3116"/>
                    <a:pt x="3694" y="2964"/>
                    <a:pt x="3699" y="2817"/>
                  </a:cubicBezTo>
                  <a:cubicBezTo>
                    <a:pt x="3704" y="2675"/>
                    <a:pt x="3709" y="2523"/>
                    <a:pt x="3780" y="2397"/>
                  </a:cubicBezTo>
                  <a:cubicBezTo>
                    <a:pt x="3808" y="2348"/>
                    <a:pt x="3860" y="2302"/>
                    <a:pt x="3913" y="2302"/>
                  </a:cubicBezTo>
                  <a:cubicBezTo>
                    <a:pt x="3926" y="2302"/>
                    <a:pt x="3939" y="2304"/>
                    <a:pt x="3952" y="2310"/>
                  </a:cubicBezTo>
                  <a:cubicBezTo>
                    <a:pt x="3992" y="2326"/>
                    <a:pt x="4013" y="2371"/>
                    <a:pt x="4028" y="2412"/>
                  </a:cubicBezTo>
                  <a:cubicBezTo>
                    <a:pt x="4079" y="2554"/>
                    <a:pt x="4104" y="2700"/>
                    <a:pt x="4109" y="2847"/>
                  </a:cubicBezTo>
                  <a:cubicBezTo>
                    <a:pt x="4312" y="2397"/>
                    <a:pt x="4276" y="1844"/>
                    <a:pt x="4018" y="1419"/>
                  </a:cubicBezTo>
                  <a:cubicBezTo>
                    <a:pt x="4185" y="1409"/>
                    <a:pt x="4347" y="1323"/>
                    <a:pt x="4443" y="1186"/>
                  </a:cubicBezTo>
                  <a:lnTo>
                    <a:pt x="4443" y="1186"/>
                  </a:lnTo>
                  <a:cubicBezTo>
                    <a:pt x="4413" y="1194"/>
                    <a:pt x="4383" y="1198"/>
                    <a:pt x="4353" y="1198"/>
                  </a:cubicBezTo>
                  <a:cubicBezTo>
                    <a:pt x="4216" y="1198"/>
                    <a:pt x="4082" y="1118"/>
                    <a:pt x="3982" y="1019"/>
                  </a:cubicBezTo>
                  <a:cubicBezTo>
                    <a:pt x="3866" y="897"/>
                    <a:pt x="3785" y="745"/>
                    <a:pt x="3678" y="608"/>
                  </a:cubicBezTo>
                  <a:cubicBezTo>
                    <a:pt x="3415" y="267"/>
                    <a:pt x="2985" y="71"/>
                    <a:pt x="2557" y="71"/>
                  </a:cubicBezTo>
                  <a:cubicBezTo>
                    <a:pt x="2433" y="71"/>
                    <a:pt x="2309" y="88"/>
                    <a:pt x="2189" y="122"/>
                  </a:cubicBezTo>
                  <a:cubicBezTo>
                    <a:pt x="2044" y="40"/>
                    <a:pt x="1878" y="1"/>
                    <a:pt x="1712" y="1"/>
                  </a:cubicBezTo>
                  <a:close/>
                </a:path>
              </a:pathLst>
            </a:custGeom>
            <a:solidFill>
              <a:srgbClr val="070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0"/>
            <p:cNvSpPr/>
            <p:nvPr/>
          </p:nvSpPr>
          <p:spPr>
            <a:xfrm>
              <a:off x="457200" y="1645887"/>
              <a:ext cx="1366874" cy="2046854"/>
            </a:xfrm>
            <a:custGeom>
              <a:avLst/>
              <a:gdLst/>
              <a:ahLst/>
              <a:cxnLst/>
              <a:rect l="l" t="t" r="r" b="b"/>
              <a:pathLst>
                <a:path w="8035" h="12032" extrusionOk="0">
                  <a:moveTo>
                    <a:pt x="386" y="0"/>
                  </a:moveTo>
                  <a:cubicBezTo>
                    <a:pt x="173" y="0"/>
                    <a:pt x="1" y="173"/>
                    <a:pt x="1" y="385"/>
                  </a:cubicBezTo>
                  <a:lnTo>
                    <a:pt x="1" y="11646"/>
                  </a:lnTo>
                  <a:cubicBezTo>
                    <a:pt x="1" y="11859"/>
                    <a:pt x="173" y="12031"/>
                    <a:pt x="386" y="12031"/>
                  </a:cubicBezTo>
                  <a:lnTo>
                    <a:pt x="6915" y="12031"/>
                  </a:lnTo>
                  <a:cubicBezTo>
                    <a:pt x="7128" y="12031"/>
                    <a:pt x="7300" y="11859"/>
                    <a:pt x="7300" y="11646"/>
                  </a:cubicBezTo>
                  <a:lnTo>
                    <a:pt x="7300" y="10653"/>
                  </a:lnTo>
                  <a:lnTo>
                    <a:pt x="8035" y="10137"/>
                  </a:lnTo>
                  <a:lnTo>
                    <a:pt x="7300" y="9625"/>
                  </a:lnTo>
                  <a:lnTo>
                    <a:pt x="7300" y="385"/>
                  </a:lnTo>
                  <a:cubicBezTo>
                    <a:pt x="7300" y="173"/>
                    <a:pt x="7128" y="0"/>
                    <a:pt x="69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0"/>
            <p:cNvSpPr/>
            <p:nvPr/>
          </p:nvSpPr>
          <p:spPr>
            <a:xfrm>
              <a:off x="557227" y="1886259"/>
              <a:ext cx="1048079" cy="545737"/>
            </a:xfrm>
            <a:custGeom>
              <a:avLst/>
              <a:gdLst/>
              <a:ahLst/>
              <a:cxnLst/>
              <a:rect l="l" t="t" r="r" b="b"/>
              <a:pathLst>
                <a:path w="6161" h="3208" extrusionOk="0">
                  <a:moveTo>
                    <a:pt x="0" y="1"/>
                  </a:moveTo>
                  <a:lnTo>
                    <a:pt x="0" y="3207"/>
                  </a:lnTo>
                  <a:lnTo>
                    <a:pt x="6160" y="3207"/>
                  </a:lnTo>
                  <a:lnTo>
                    <a:pt x="6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0"/>
            <p:cNvSpPr/>
            <p:nvPr/>
          </p:nvSpPr>
          <p:spPr>
            <a:xfrm>
              <a:off x="551953" y="1737238"/>
              <a:ext cx="70087" cy="92374"/>
            </a:xfrm>
            <a:custGeom>
              <a:avLst/>
              <a:gdLst/>
              <a:ahLst/>
              <a:cxnLst/>
              <a:rect l="l" t="t" r="r" b="b"/>
              <a:pathLst>
                <a:path w="412" h="543" extrusionOk="0">
                  <a:moveTo>
                    <a:pt x="209" y="92"/>
                  </a:moveTo>
                  <a:cubicBezTo>
                    <a:pt x="259" y="92"/>
                    <a:pt x="290" y="112"/>
                    <a:pt x="290" y="157"/>
                  </a:cubicBezTo>
                  <a:cubicBezTo>
                    <a:pt x="290" y="203"/>
                    <a:pt x="259" y="223"/>
                    <a:pt x="209" y="223"/>
                  </a:cubicBezTo>
                  <a:lnTo>
                    <a:pt x="112" y="223"/>
                  </a:lnTo>
                  <a:lnTo>
                    <a:pt x="112" y="92"/>
                  </a:lnTo>
                  <a:close/>
                  <a:moveTo>
                    <a:pt x="219" y="309"/>
                  </a:moveTo>
                  <a:cubicBezTo>
                    <a:pt x="269" y="309"/>
                    <a:pt x="305" y="335"/>
                    <a:pt x="305" y="380"/>
                  </a:cubicBezTo>
                  <a:cubicBezTo>
                    <a:pt x="305" y="431"/>
                    <a:pt x="275" y="456"/>
                    <a:pt x="219" y="456"/>
                  </a:cubicBezTo>
                  <a:lnTo>
                    <a:pt x="112" y="456"/>
                  </a:lnTo>
                  <a:lnTo>
                    <a:pt x="112" y="309"/>
                  </a:lnTo>
                  <a:close/>
                  <a:moveTo>
                    <a:pt x="1" y="0"/>
                  </a:moveTo>
                  <a:lnTo>
                    <a:pt x="1" y="542"/>
                  </a:lnTo>
                  <a:lnTo>
                    <a:pt x="234" y="542"/>
                  </a:lnTo>
                  <a:cubicBezTo>
                    <a:pt x="345" y="542"/>
                    <a:pt x="411" y="482"/>
                    <a:pt x="411" y="395"/>
                  </a:cubicBezTo>
                  <a:cubicBezTo>
                    <a:pt x="411" y="335"/>
                    <a:pt x="371" y="274"/>
                    <a:pt x="310" y="264"/>
                  </a:cubicBezTo>
                  <a:cubicBezTo>
                    <a:pt x="361" y="249"/>
                    <a:pt x="401" y="208"/>
                    <a:pt x="401" y="142"/>
                  </a:cubicBezTo>
                  <a:cubicBezTo>
                    <a:pt x="401" y="61"/>
                    <a:pt x="340" y="0"/>
                    <a:pt x="224" y="0"/>
                  </a:cubicBezTo>
                  <a:close/>
                </a:path>
              </a:pathLst>
            </a:custGeom>
            <a:solidFill>
              <a:srgbClr val="F7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0"/>
            <p:cNvSpPr/>
            <p:nvPr/>
          </p:nvSpPr>
          <p:spPr>
            <a:xfrm>
              <a:off x="637350" y="1737238"/>
              <a:ext cx="68216" cy="92374"/>
            </a:xfrm>
            <a:custGeom>
              <a:avLst/>
              <a:gdLst/>
              <a:ahLst/>
              <a:cxnLst/>
              <a:rect l="l" t="t" r="r" b="b"/>
              <a:pathLst>
                <a:path w="401" h="543" extrusionOk="0">
                  <a:moveTo>
                    <a:pt x="198" y="92"/>
                  </a:moveTo>
                  <a:cubicBezTo>
                    <a:pt x="259" y="92"/>
                    <a:pt x="284" y="122"/>
                    <a:pt x="284" y="168"/>
                  </a:cubicBezTo>
                  <a:cubicBezTo>
                    <a:pt x="284" y="218"/>
                    <a:pt x="259" y="249"/>
                    <a:pt x="198" y="249"/>
                  </a:cubicBezTo>
                  <a:lnTo>
                    <a:pt x="107" y="249"/>
                  </a:lnTo>
                  <a:lnTo>
                    <a:pt x="107" y="92"/>
                  </a:lnTo>
                  <a:close/>
                  <a:moveTo>
                    <a:pt x="0" y="0"/>
                  </a:moveTo>
                  <a:lnTo>
                    <a:pt x="0" y="542"/>
                  </a:lnTo>
                  <a:lnTo>
                    <a:pt x="107" y="542"/>
                  </a:lnTo>
                  <a:lnTo>
                    <a:pt x="107" y="330"/>
                  </a:lnTo>
                  <a:lnTo>
                    <a:pt x="157" y="330"/>
                  </a:lnTo>
                  <a:lnTo>
                    <a:pt x="279" y="542"/>
                  </a:lnTo>
                  <a:lnTo>
                    <a:pt x="401" y="542"/>
                  </a:lnTo>
                  <a:lnTo>
                    <a:pt x="274" y="325"/>
                  </a:lnTo>
                  <a:cubicBezTo>
                    <a:pt x="360" y="299"/>
                    <a:pt x="396" y="233"/>
                    <a:pt x="396" y="168"/>
                  </a:cubicBezTo>
                  <a:cubicBezTo>
                    <a:pt x="396" y="76"/>
                    <a:pt x="330" y="0"/>
                    <a:pt x="203" y="0"/>
                  </a:cubicBezTo>
                  <a:close/>
                </a:path>
              </a:pathLst>
            </a:custGeom>
            <a:solidFill>
              <a:srgbClr val="F7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p:nvPr/>
          </p:nvSpPr>
          <p:spPr>
            <a:xfrm>
              <a:off x="721726" y="1737238"/>
              <a:ext cx="52736" cy="92374"/>
            </a:xfrm>
            <a:custGeom>
              <a:avLst/>
              <a:gdLst/>
              <a:ahLst/>
              <a:cxnLst/>
              <a:rect l="l" t="t" r="r" b="b"/>
              <a:pathLst>
                <a:path w="310" h="543" extrusionOk="0">
                  <a:moveTo>
                    <a:pt x="1" y="0"/>
                  </a:moveTo>
                  <a:lnTo>
                    <a:pt x="1" y="542"/>
                  </a:lnTo>
                  <a:lnTo>
                    <a:pt x="310" y="542"/>
                  </a:lnTo>
                  <a:lnTo>
                    <a:pt x="310" y="456"/>
                  </a:lnTo>
                  <a:lnTo>
                    <a:pt x="107" y="456"/>
                  </a:lnTo>
                  <a:lnTo>
                    <a:pt x="107" y="309"/>
                  </a:lnTo>
                  <a:lnTo>
                    <a:pt x="290" y="309"/>
                  </a:lnTo>
                  <a:lnTo>
                    <a:pt x="290" y="223"/>
                  </a:lnTo>
                  <a:lnTo>
                    <a:pt x="107" y="223"/>
                  </a:lnTo>
                  <a:lnTo>
                    <a:pt x="107" y="92"/>
                  </a:lnTo>
                  <a:lnTo>
                    <a:pt x="310" y="92"/>
                  </a:lnTo>
                  <a:lnTo>
                    <a:pt x="310" y="0"/>
                  </a:lnTo>
                  <a:close/>
                </a:path>
              </a:pathLst>
            </a:custGeom>
            <a:solidFill>
              <a:srgbClr val="F7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0"/>
            <p:cNvSpPr/>
            <p:nvPr/>
          </p:nvSpPr>
          <p:spPr>
            <a:xfrm>
              <a:off x="785519" y="1737238"/>
              <a:ext cx="88120" cy="92374"/>
            </a:xfrm>
            <a:custGeom>
              <a:avLst/>
              <a:gdLst/>
              <a:ahLst/>
              <a:cxnLst/>
              <a:rect l="l" t="t" r="r" b="b"/>
              <a:pathLst>
                <a:path w="518" h="543" extrusionOk="0">
                  <a:moveTo>
                    <a:pt x="259" y="127"/>
                  </a:moveTo>
                  <a:lnTo>
                    <a:pt x="335" y="355"/>
                  </a:lnTo>
                  <a:lnTo>
                    <a:pt x="183" y="355"/>
                  </a:lnTo>
                  <a:lnTo>
                    <a:pt x="259" y="127"/>
                  </a:lnTo>
                  <a:close/>
                  <a:moveTo>
                    <a:pt x="198" y="0"/>
                  </a:moveTo>
                  <a:lnTo>
                    <a:pt x="1" y="542"/>
                  </a:lnTo>
                  <a:lnTo>
                    <a:pt x="117" y="542"/>
                  </a:lnTo>
                  <a:lnTo>
                    <a:pt x="153" y="441"/>
                  </a:lnTo>
                  <a:lnTo>
                    <a:pt x="365" y="441"/>
                  </a:lnTo>
                  <a:lnTo>
                    <a:pt x="401" y="542"/>
                  </a:lnTo>
                  <a:lnTo>
                    <a:pt x="517" y="542"/>
                  </a:lnTo>
                  <a:lnTo>
                    <a:pt x="325" y="0"/>
                  </a:lnTo>
                  <a:close/>
                </a:path>
              </a:pathLst>
            </a:custGeom>
            <a:solidFill>
              <a:srgbClr val="F7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a:off x="885545" y="1737238"/>
              <a:ext cx="76041" cy="92374"/>
            </a:xfrm>
            <a:custGeom>
              <a:avLst/>
              <a:gdLst/>
              <a:ahLst/>
              <a:cxnLst/>
              <a:rect l="l" t="t" r="r" b="b"/>
              <a:pathLst>
                <a:path w="447" h="543" extrusionOk="0">
                  <a:moveTo>
                    <a:pt x="0" y="0"/>
                  </a:moveTo>
                  <a:lnTo>
                    <a:pt x="0" y="542"/>
                  </a:lnTo>
                  <a:lnTo>
                    <a:pt x="112" y="542"/>
                  </a:lnTo>
                  <a:lnTo>
                    <a:pt x="112" y="299"/>
                  </a:lnTo>
                  <a:lnTo>
                    <a:pt x="304" y="542"/>
                  </a:lnTo>
                  <a:lnTo>
                    <a:pt x="446" y="542"/>
                  </a:lnTo>
                  <a:lnTo>
                    <a:pt x="213" y="269"/>
                  </a:lnTo>
                  <a:lnTo>
                    <a:pt x="436" y="0"/>
                  </a:lnTo>
                  <a:lnTo>
                    <a:pt x="304" y="0"/>
                  </a:lnTo>
                  <a:lnTo>
                    <a:pt x="112" y="243"/>
                  </a:lnTo>
                  <a:lnTo>
                    <a:pt x="112" y="0"/>
                  </a:lnTo>
                  <a:close/>
                </a:path>
              </a:pathLst>
            </a:custGeom>
            <a:solidFill>
              <a:srgbClr val="F7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973494" y="1737238"/>
              <a:ext cx="18202" cy="92374"/>
            </a:xfrm>
            <a:custGeom>
              <a:avLst/>
              <a:gdLst/>
              <a:ahLst/>
              <a:cxnLst/>
              <a:rect l="l" t="t" r="r" b="b"/>
              <a:pathLst>
                <a:path w="107" h="543" extrusionOk="0">
                  <a:moveTo>
                    <a:pt x="0" y="0"/>
                  </a:moveTo>
                  <a:lnTo>
                    <a:pt x="0" y="542"/>
                  </a:lnTo>
                  <a:lnTo>
                    <a:pt x="106" y="542"/>
                  </a:lnTo>
                  <a:lnTo>
                    <a:pt x="106" y="0"/>
                  </a:lnTo>
                  <a:close/>
                </a:path>
              </a:pathLst>
            </a:custGeom>
            <a:solidFill>
              <a:srgbClr val="F7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1009558" y="1737238"/>
              <a:ext cx="78593" cy="92374"/>
            </a:xfrm>
            <a:custGeom>
              <a:avLst/>
              <a:gdLst/>
              <a:ahLst/>
              <a:cxnLst/>
              <a:rect l="l" t="t" r="r" b="b"/>
              <a:pathLst>
                <a:path w="462" h="543" extrusionOk="0">
                  <a:moveTo>
                    <a:pt x="1" y="0"/>
                  </a:moveTo>
                  <a:lnTo>
                    <a:pt x="1" y="542"/>
                  </a:lnTo>
                  <a:lnTo>
                    <a:pt x="107" y="542"/>
                  </a:lnTo>
                  <a:lnTo>
                    <a:pt x="107" y="173"/>
                  </a:lnTo>
                  <a:lnTo>
                    <a:pt x="355" y="542"/>
                  </a:lnTo>
                  <a:lnTo>
                    <a:pt x="462" y="542"/>
                  </a:lnTo>
                  <a:lnTo>
                    <a:pt x="462" y="0"/>
                  </a:lnTo>
                  <a:lnTo>
                    <a:pt x="355" y="0"/>
                  </a:lnTo>
                  <a:lnTo>
                    <a:pt x="355" y="370"/>
                  </a:lnTo>
                  <a:lnTo>
                    <a:pt x="107" y="0"/>
                  </a:lnTo>
                  <a:close/>
                </a:path>
              </a:pathLst>
            </a:custGeom>
            <a:solidFill>
              <a:srgbClr val="F7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1101759" y="1736388"/>
              <a:ext cx="92372" cy="94075"/>
            </a:xfrm>
            <a:custGeom>
              <a:avLst/>
              <a:gdLst/>
              <a:ahLst/>
              <a:cxnLst/>
              <a:rect l="l" t="t" r="r" b="b"/>
              <a:pathLst>
                <a:path w="543" h="553" extrusionOk="0">
                  <a:moveTo>
                    <a:pt x="279" y="0"/>
                  </a:moveTo>
                  <a:cubicBezTo>
                    <a:pt x="122" y="0"/>
                    <a:pt x="1" y="117"/>
                    <a:pt x="1" y="274"/>
                  </a:cubicBezTo>
                  <a:cubicBezTo>
                    <a:pt x="1" y="436"/>
                    <a:pt x="122" y="552"/>
                    <a:pt x="279" y="552"/>
                  </a:cubicBezTo>
                  <a:cubicBezTo>
                    <a:pt x="421" y="552"/>
                    <a:pt x="523" y="451"/>
                    <a:pt x="543" y="340"/>
                  </a:cubicBezTo>
                  <a:lnTo>
                    <a:pt x="543" y="248"/>
                  </a:lnTo>
                  <a:lnTo>
                    <a:pt x="249" y="248"/>
                  </a:lnTo>
                  <a:lnTo>
                    <a:pt x="249" y="330"/>
                  </a:lnTo>
                  <a:lnTo>
                    <a:pt x="436" y="330"/>
                  </a:lnTo>
                  <a:cubicBezTo>
                    <a:pt x="421" y="406"/>
                    <a:pt x="366" y="456"/>
                    <a:pt x="279" y="456"/>
                  </a:cubicBezTo>
                  <a:cubicBezTo>
                    <a:pt x="183" y="456"/>
                    <a:pt x="112" y="385"/>
                    <a:pt x="112" y="274"/>
                  </a:cubicBezTo>
                  <a:cubicBezTo>
                    <a:pt x="112" y="167"/>
                    <a:pt x="178" y="102"/>
                    <a:pt x="279" y="102"/>
                  </a:cubicBezTo>
                  <a:cubicBezTo>
                    <a:pt x="335" y="102"/>
                    <a:pt x="381" y="122"/>
                    <a:pt x="406" y="167"/>
                  </a:cubicBezTo>
                  <a:lnTo>
                    <a:pt x="528" y="167"/>
                  </a:lnTo>
                  <a:cubicBezTo>
                    <a:pt x="492" y="61"/>
                    <a:pt x="396" y="0"/>
                    <a:pt x="279" y="0"/>
                  </a:cubicBezTo>
                  <a:close/>
                </a:path>
              </a:pathLst>
            </a:custGeom>
            <a:solidFill>
              <a:srgbClr val="F7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a:off x="1238870" y="1737238"/>
              <a:ext cx="78593" cy="92374"/>
            </a:xfrm>
            <a:custGeom>
              <a:avLst/>
              <a:gdLst/>
              <a:ahLst/>
              <a:cxnLst/>
              <a:rect l="l" t="t" r="r" b="b"/>
              <a:pathLst>
                <a:path w="462" h="543" extrusionOk="0">
                  <a:moveTo>
                    <a:pt x="0" y="0"/>
                  </a:moveTo>
                  <a:lnTo>
                    <a:pt x="0" y="542"/>
                  </a:lnTo>
                  <a:lnTo>
                    <a:pt x="107" y="542"/>
                  </a:lnTo>
                  <a:lnTo>
                    <a:pt x="107" y="173"/>
                  </a:lnTo>
                  <a:lnTo>
                    <a:pt x="355" y="542"/>
                  </a:lnTo>
                  <a:lnTo>
                    <a:pt x="461" y="542"/>
                  </a:lnTo>
                  <a:lnTo>
                    <a:pt x="461" y="0"/>
                  </a:lnTo>
                  <a:lnTo>
                    <a:pt x="355" y="0"/>
                  </a:lnTo>
                  <a:lnTo>
                    <a:pt x="355" y="370"/>
                  </a:lnTo>
                  <a:lnTo>
                    <a:pt x="107" y="0"/>
                  </a:lnTo>
                  <a:close/>
                </a:path>
              </a:pathLst>
            </a:custGeom>
            <a:solidFill>
              <a:srgbClr val="F7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0"/>
            <p:cNvSpPr/>
            <p:nvPr/>
          </p:nvSpPr>
          <p:spPr>
            <a:xfrm>
              <a:off x="1335324" y="1737238"/>
              <a:ext cx="53586" cy="92374"/>
            </a:xfrm>
            <a:custGeom>
              <a:avLst/>
              <a:gdLst/>
              <a:ahLst/>
              <a:cxnLst/>
              <a:rect l="l" t="t" r="r" b="b"/>
              <a:pathLst>
                <a:path w="315" h="543" extrusionOk="0">
                  <a:moveTo>
                    <a:pt x="1" y="0"/>
                  </a:moveTo>
                  <a:lnTo>
                    <a:pt x="1" y="542"/>
                  </a:lnTo>
                  <a:lnTo>
                    <a:pt x="315" y="542"/>
                  </a:lnTo>
                  <a:lnTo>
                    <a:pt x="315" y="456"/>
                  </a:lnTo>
                  <a:lnTo>
                    <a:pt x="112" y="456"/>
                  </a:lnTo>
                  <a:lnTo>
                    <a:pt x="112" y="309"/>
                  </a:lnTo>
                  <a:lnTo>
                    <a:pt x="294" y="309"/>
                  </a:lnTo>
                  <a:lnTo>
                    <a:pt x="294" y="223"/>
                  </a:lnTo>
                  <a:lnTo>
                    <a:pt x="112" y="223"/>
                  </a:lnTo>
                  <a:lnTo>
                    <a:pt x="112" y="92"/>
                  </a:lnTo>
                  <a:lnTo>
                    <a:pt x="315" y="92"/>
                  </a:lnTo>
                  <a:lnTo>
                    <a:pt x="315" y="0"/>
                  </a:lnTo>
                  <a:close/>
                </a:path>
              </a:pathLst>
            </a:custGeom>
            <a:solidFill>
              <a:srgbClr val="F7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0"/>
            <p:cNvSpPr/>
            <p:nvPr/>
          </p:nvSpPr>
          <p:spPr>
            <a:xfrm>
              <a:off x="1399117" y="1737238"/>
              <a:ext cx="129458" cy="92374"/>
            </a:xfrm>
            <a:custGeom>
              <a:avLst/>
              <a:gdLst/>
              <a:ahLst/>
              <a:cxnLst/>
              <a:rect l="l" t="t" r="r" b="b"/>
              <a:pathLst>
                <a:path w="761" h="543" extrusionOk="0">
                  <a:moveTo>
                    <a:pt x="0" y="0"/>
                  </a:moveTo>
                  <a:lnTo>
                    <a:pt x="147" y="542"/>
                  </a:lnTo>
                  <a:lnTo>
                    <a:pt x="274" y="542"/>
                  </a:lnTo>
                  <a:lnTo>
                    <a:pt x="380" y="157"/>
                  </a:lnTo>
                  <a:lnTo>
                    <a:pt x="482" y="542"/>
                  </a:lnTo>
                  <a:lnTo>
                    <a:pt x="613" y="542"/>
                  </a:lnTo>
                  <a:lnTo>
                    <a:pt x="760" y="0"/>
                  </a:lnTo>
                  <a:lnTo>
                    <a:pt x="644" y="0"/>
                  </a:lnTo>
                  <a:lnTo>
                    <a:pt x="548" y="421"/>
                  </a:lnTo>
                  <a:lnTo>
                    <a:pt x="446" y="0"/>
                  </a:lnTo>
                  <a:lnTo>
                    <a:pt x="325" y="0"/>
                  </a:lnTo>
                  <a:lnTo>
                    <a:pt x="213" y="421"/>
                  </a:lnTo>
                  <a:lnTo>
                    <a:pt x="117" y="0"/>
                  </a:lnTo>
                  <a:close/>
                </a:path>
              </a:pathLst>
            </a:custGeom>
            <a:solidFill>
              <a:srgbClr val="F7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1537929" y="1736388"/>
              <a:ext cx="67366" cy="94075"/>
            </a:xfrm>
            <a:custGeom>
              <a:avLst/>
              <a:gdLst/>
              <a:ahLst/>
              <a:cxnLst/>
              <a:rect l="l" t="t" r="r" b="b"/>
              <a:pathLst>
                <a:path w="396" h="553" extrusionOk="0">
                  <a:moveTo>
                    <a:pt x="192" y="0"/>
                  </a:moveTo>
                  <a:cubicBezTo>
                    <a:pt x="81" y="0"/>
                    <a:pt x="5" y="56"/>
                    <a:pt x="5" y="157"/>
                  </a:cubicBezTo>
                  <a:cubicBezTo>
                    <a:pt x="5" y="350"/>
                    <a:pt x="284" y="279"/>
                    <a:pt x="284" y="395"/>
                  </a:cubicBezTo>
                  <a:cubicBezTo>
                    <a:pt x="284" y="436"/>
                    <a:pt x="253" y="461"/>
                    <a:pt x="203" y="461"/>
                  </a:cubicBezTo>
                  <a:cubicBezTo>
                    <a:pt x="152" y="461"/>
                    <a:pt x="122" y="436"/>
                    <a:pt x="117" y="390"/>
                  </a:cubicBezTo>
                  <a:lnTo>
                    <a:pt x="0" y="390"/>
                  </a:lnTo>
                  <a:cubicBezTo>
                    <a:pt x="5" y="492"/>
                    <a:pt x="91" y="552"/>
                    <a:pt x="203" y="552"/>
                  </a:cubicBezTo>
                  <a:cubicBezTo>
                    <a:pt x="324" y="552"/>
                    <a:pt x="395" y="476"/>
                    <a:pt x="395" y="390"/>
                  </a:cubicBezTo>
                  <a:cubicBezTo>
                    <a:pt x="395" y="198"/>
                    <a:pt x="117" y="259"/>
                    <a:pt x="117" y="152"/>
                  </a:cubicBezTo>
                  <a:cubicBezTo>
                    <a:pt x="117" y="107"/>
                    <a:pt x="147" y="86"/>
                    <a:pt x="192" y="86"/>
                  </a:cubicBezTo>
                  <a:cubicBezTo>
                    <a:pt x="238" y="91"/>
                    <a:pt x="268" y="117"/>
                    <a:pt x="268" y="152"/>
                  </a:cubicBezTo>
                  <a:lnTo>
                    <a:pt x="390" y="152"/>
                  </a:lnTo>
                  <a:cubicBezTo>
                    <a:pt x="380" y="56"/>
                    <a:pt x="304" y="0"/>
                    <a:pt x="192" y="0"/>
                  </a:cubicBezTo>
                  <a:close/>
                </a:path>
              </a:pathLst>
            </a:custGeom>
            <a:solidFill>
              <a:srgbClr val="F7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0"/>
            <p:cNvSpPr/>
            <p:nvPr/>
          </p:nvSpPr>
          <p:spPr>
            <a:xfrm>
              <a:off x="557227" y="2502413"/>
              <a:ext cx="1048079" cy="19053"/>
            </a:xfrm>
            <a:custGeom>
              <a:avLst/>
              <a:gdLst/>
              <a:ahLst/>
              <a:cxnLst/>
              <a:rect l="l" t="t" r="r" b="b"/>
              <a:pathLst>
                <a:path w="6161" h="112" extrusionOk="0">
                  <a:moveTo>
                    <a:pt x="0" y="1"/>
                  </a:moveTo>
                  <a:lnTo>
                    <a:pt x="0" y="112"/>
                  </a:lnTo>
                  <a:lnTo>
                    <a:pt x="6160" y="112"/>
                  </a:lnTo>
                  <a:lnTo>
                    <a:pt x="6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a:off x="557227" y="2558381"/>
              <a:ext cx="1048079" cy="19223"/>
            </a:xfrm>
            <a:custGeom>
              <a:avLst/>
              <a:gdLst/>
              <a:ahLst/>
              <a:cxnLst/>
              <a:rect l="l" t="t" r="r" b="b"/>
              <a:pathLst>
                <a:path w="6161" h="113" extrusionOk="0">
                  <a:moveTo>
                    <a:pt x="0" y="1"/>
                  </a:moveTo>
                  <a:lnTo>
                    <a:pt x="0" y="112"/>
                  </a:lnTo>
                  <a:lnTo>
                    <a:pt x="6160" y="112"/>
                  </a:lnTo>
                  <a:lnTo>
                    <a:pt x="6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a:off x="557227" y="2614518"/>
              <a:ext cx="1048079" cy="19053"/>
            </a:xfrm>
            <a:custGeom>
              <a:avLst/>
              <a:gdLst/>
              <a:ahLst/>
              <a:cxnLst/>
              <a:rect l="l" t="t" r="r" b="b"/>
              <a:pathLst>
                <a:path w="6161" h="112" extrusionOk="0">
                  <a:moveTo>
                    <a:pt x="0" y="0"/>
                  </a:moveTo>
                  <a:lnTo>
                    <a:pt x="0" y="112"/>
                  </a:lnTo>
                  <a:lnTo>
                    <a:pt x="6160" y="112"/>
                  </a:lnTo>
                  <a:lnTo>
                    <a:pt x="61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a:off x="557227" y="2670486"/>
              <a:ext cx="1048079" cy="19053"/>
            </a:xfrm>
            <a:custGeom>
              <a:avLst/>
              <a:gdLst/>
              <a:ahLst/>
              <a:cxnLst/>
              <a:rect l="l" t="t" r="r" b="b"/>
              <a:pathLst>
                <a:path w="6161" h="112" extrusionOk="0">
                  <a:moveTo>
                    <a:pt x="0" y="0"/>
                  </a:moveTo>
                  <a:lnTo>
                    <a:pt x="0" y="112"/>
                  </a:lnTo>
                  <a:lnTo>
                    <a:pt x="6160" y="112"/>
                  </a:lnTo>
                  <a:lnTo>
                    <a:pt x="61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a:off x="557227" y="3258231"/>
              <a:ext cx="465435" cy="19904"/>
            </a:xfrm>
            <a:custGeom>
              <a:avLst/>
              <a:gdLst/>
              <a:ahLst/>
              <a:cxnLst/>
              <a:rect l="l" t="t" r="r" b="b"/>
              <a:pathLst>
                <a:path w="2736" h="117" extrusionOk="0">
                  <a:moveTo>
                    <a:pt x="0" y="0"/>
                  </a:moveTo>
                  <a:lnTo>
                    <a:pt x="0" y="117"/>
                  </a:lnTo>
                  <a:lnTo>
                    <a:pt x="2736" y="117"/>
                  </a:lnTo>
                  <a:lnTo>
                    <a:pt x="27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a:off x="557227" y="3314199"/>
              <a:ext cx="465435" cy="19053"/>
            </a:xfrm>
            <a:custGeom>
              <a:avLst/>
              <a:gdLst/>
              <a:ahLst/>
              <a:cxnLst/>
              <a:rect l="l" t="t" r="r" b="b"/>
              <a:pathLst>
                <a:path w="2736" h="112" extrusionOk="0">
                  <a:moveTo>
                    <a:pt x="0" y="0"/>
                  </a:moveTo>
                  <a:lnTo>
                    <a:pt x="0" y="112"/>
                  </a:lnTo>
                  <a:lnTo>
                    <a:pt x="2736" y="112"/>
                  </a:lnTo>
                  <a:lnTo>
                    <a:pt x="27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557227" y="3370167"/>
              <a:ext cx="465435" cy="19223"/>
            </a:xfrm>
            <a:custGeom>
              <a:avLst/>
              <a:gdLst/>
              <a:ahLst/>
              <a:cxnLst/>
              <a:rect l="l" t="t" r="r" b="b"/>
              <a:pathLst>
                <a:path w="2736" h="113" extrusionOk="0">
                  <a:moveTo>
                    <a:pt x="0" y="1"/>
                  </a:moveTo>
                  <a:lnTo>
                    <a:pt x="0" y="112"/>
                  </a:lnTo>
                  <a:lnTo>
                    <a:pt x="2736" y="112"/>
                  </a:lnTo>
                  <a:lnTo>
                    <a:pt x="27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557227" y="3426134"/>
              <a:ext cx="465435" cy="19223"/>
            </a:xfrm>
            <a:custGeom>
              <a:avLst/>
              <a:gdLst/>
              <a:ahLst/>
              <a:cxnLst/>
              <a:rect l="l" t="t" r="r" b="b"/>
              <a:pathLst>
                <a:path w="2736" h="113" extrusionOk="0">
                  <a:moveTo>
                    <a:pt x="0" y="1"/>
                  </a:moveTo>
                  <a:lnTo>
                    <a:pt x="0" y="112"/>
                  </a:lnTo>
                  <a:lnTo>
                    <a:pt x="2736" y="112"/>
                  </a:lnTo>
                  <a:lnTo>
                    <a:pt x="27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0"/>
            <p:cNvSpPr/>
            <p:nvPr/>
          </p:nvSpPr>
          <p:spPr>
            <a:xfrm>
              <a:off x="557227" y="3473596"/>
              <a:ext cx="465435" cy="19053"/>
            </a:xfrm>
            <a:custGeom>
              <a:avLst/>
              <a:gdLst/>
              <a:ahLst/>
              <a:cxnLst/>
              <a:rect l="l" t="t" r="r" b="b"/>
              <a:pathLst>
                <a:path w="2736" h="112" extrusionOk="0">
                  <a:moveTo>
                    <a:pt x="0" y="0"/>
                  </a:moveTo>
                  <a:lnTo>
                    <a:pt x="0" y="112"/>
                  </a:lnTo>
                  <a:lnTo>
                    <a:pt x="2736" y="112"/>
                  </a:lnTo>
                  <a:lnTo>
                    <a:pt x="27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0"/>
            <p:cNvSpPr/>
            <p:nvPr/>
          </p:nvSpPr>
          <p:spPr>
            <a:xfrm>
              <a:off x="557227" y="3529564"/>
              <a:ext cx="465435" cy="19223"/>
            </a:xfrm>
            <a:custGeom>
              <a:avLst/>
              <a:gdLst/>
              <a:ahLst/>
              <a:cxnLst/>
              <a:rect l="l" t="t" r="r" b="b"/>
              <a:pathLst>
                <a:path w="2736" h="113" extrusionOk="0">
                  <a:moveTo>
                    <a:pt x="0" y="1"/>
                  </a:moveTo>
                  <a:lnTo>
                    <a:pt x="0" y="112"/>
                  </a:lnTo>
                  <a:lnTo>
                    <a:pt x="2736" y="112"/>
                  </a:lnTo>
                  <a:lnTo>
                    <a:pt x="27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0"/>
            <p:cNvSpPr/>
            <p:nvPr/>
          </p:nvSpPr>
          <p:spPr>
            <a:xfrm>
              <a:off x="1062973" y="2769493"/>
              <a:ext cx="542327" cy="19223"/>
            </a:xfrm>
            <a:custGeom>
              <a:avLst/>
              <a:gdLst/>
              <a:ahLst/>
              <a:cxnLst/>
              <a:rect l="l" t="t" r="r" b="b"/>
              <a:pathLst>
                <a:path w="3188" h="113" extrusionOk="0">
                  <a:moveTo>
                    <a:pt x="1" y="1"/>
                  </a:moveTo>
                  <a:lnTo>
                    <a:pt x="1" y="112"/>
                  </a:lnTo>
                  <a:lnTo>
                    <a:pt x="3187" y="112"/>
                  </a:lnTo>
                  <a:lnTo>
                    <a:pt x="31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0"/>
            <p:cNvSpPr/>
            <p:nvPr/>
          </p:nvSpPr>
          <p:spPr>
            <a:xfrm>
              <a:off x="1062973" y="2824780"/>
              <a:ext cx="493163" cy="19904"/>
            </a:xfrm>
            <a:custGeom>
              <a:avLst/>
              <a:gdLst/>
              <a:ahLst/>
              <a:cxnLst/>
              <a:rect l="l" t="t" r="r" b="b"/>
              <a:pathLst>
                <a:path w="2899" h="117" extrusionOk="0">
                  <a:moveTo>
                    <a:pt x="1" y="0"/>
                  </a:moveTo>
                  <a:lnTo>
                    <a:pt x="1" y="117"/>
                  </a:lnTo>
                  <a:lnTo>
                    <a:pt x="2898" y="117"/>
                  </a:lnTo>
                  <a:lnTo>
                    <a:pt x="28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0"/>
            <p:cNvSpPr/>
            <p:nvPr/>
          </p:nvSpPr>
          <p:spPr>
            <a:xfrm>
              <a:off x="1062973" y="2880747"/>
              <a:ext cx="542327" cy="19904"/>
            </a:xfrm>
            <a:custGeom>
              <a:avLst/>
              <a:gdLst/>
              <a:ahLst/>
              <a:cxnLst/>
              <a:rect l="l" t="t" r="r" b="b"/>
              <a:pathLst>
                <a:path w="3188" h="117" extrusionOk="0">
                  <a:moveTo>
                    <a:pt x="1" y="0"/>
                  </a:moveTo>
                  <a:lnTo>
                    <a:pt x="1" y="117"/>
                  </a:lnTo>
                  <a:lnTo>
                    <a:pt x="3187" y="117"/>
                  </a:lnTo>
                  <a:lnTo>
                    <a:pt x="31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0"/>
            <p:cNvSpPr/>
            <p:nvPr/>
          </p:nvSpPr>
          <p:spPr>
            <a:xfrm>
              <a:off x="1062973" y="2936715"/>
              <a:ext cx="389733" cy="20074"/>
            </a:xfrm>
            <a:custGeom>
              <a:avLst/>
              <a:gdLst/>
              <a:ahLst/>
              <a:cxnLst/>
              <a:rect l="l" t="t" r="r" b="b"/>
              <a:pathLst>
                <a:path w="2291" h="118" extrusionOk="0">
                  <a:moveTo>
                    <a:pt x="1" y="1"/>
                  </a:moveTo>
                  <a:lnTo>
                    <a:pt x="1" y="117"/>
                  </a:lnTo>
                  <a:lnTo>
                    <a:pt x="2291" y="117"/>
                  </a:lnTo>
                  <a:lnTo>
                    <a:pt x="22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0"/>
            <p:cNvSpPr/>
            <p:nvPr/>
          </p:nvSpPr>
          <p:spPr>
            <a:xfrm>
              <a:off x="1062973" y="2992683"/>
              <a:ext cx="542327" cy="20074"/>
            </a:xfrm>
            <a:custGeom>
              <a:avLst/>
              <a:gdLst/>
              <a:ahLst/>
              <a:cxnLst/>
              <a:rect l="l" t="t" r="r" b="b"/>
              <a:pathLst>
                <a:path w="3188" h="118" extrusionOk="0">
                  <a:moveTo>
                    <a:pt x="1" y="1"/>
                  </a:moveTo>
                  <a:lnTo>
                    <a:pt x="1" y="117"/>
                  </a:lnTo>
                  <a:lnTo>
                    <a:pt x="3187" y="117"/>
                  </a:lnTo>
                  <a:lnTo>
                    <a:pt x="31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0"/>
            <p:cNvSpPr/>
            <p:nvPr/>
          </p:nvSpPr>
          <p:spPr>
            <a:xfrm>
              <a:off x="1062973" y="3048820"/>
              <a:ext cx="484488" cy="19904"/>
            </a:xfrm>
            <a:custGeom>
              <a:avLst/>
              <a:gdLst/>
              <a:ahLst/>
              <a:cxnLst/>
              <a:rect l="l" t="t" r="r" b="b"/>
              <a:pathLst>
                <a:path w="2848" h="117" extrusionOk="0">
                  <a:moveTo>
                    <a:pt x="1" y="0"/>
                  </a:moveTo>
                  <a:lnTo>
                    <a:pt x="1" y="117"/>
                  </a:lnTo>
                  <a:lnTo>
                    <a:pt x="2848" y="117"/>
                  </a:lnTo>
                  <a:lnTo>
                    <a:pt x="28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0"/>
            <p:cNvSpPr/>
            <p:nvPr/>
          </p:nvSpPr>
          <p:spPr>
            <a:xfrm>
              <a:off x="1062973" y="3104788"/>
              <a:ext cx="542327" cy="19904"/>
            </a:xfrm>
            <a:custGeom>
              <a:avLst/>
              <a:gdLst/>
              <a:ahLst/>
              <a:cxnLst/>
              <a:rect l="l" t="t" r="r" b="b"/>
              <a:pathLst>
                <a:path w="3188" h="117" extrusionOk="0">
                  <a:moveTo>
                    <a:pt x="1" y="0"/>
                  </a:moveTo>
                  <a:lnTo>
                    <a:pt x="1" y="117"/>
                  </a:lnTo>
                  <a:lnTo>
                    <a:pt x="3187" y="117"/>
                  </a:lnTo>
                  <a:lnTo>
                    <a:pt x="31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0"/>
            <p:cNvSpPr/>
            <p:nvPr/>
          </p:nvSpPr>
          <p:spPr>
            <a:xfrm>
              <a:off x="1062973" y="3160756"/>
              <a:ext cx="404363" cy="19223"/>
            </a:xfrm>
            <a:custGeom>
              <a:avLst/>
              <a:gdLst/>
              <a:ahLst/>
              <a:cxnLst/>
              <a:rect l="l" t="t" r="r" b="b"/>
              <a:pathLst>
                <a:path w="2377" h="113" extrusionOk="0">
                  <a:moveTo>
                    <a:pt x="1" y="1"/>
                  </a:moveTo>
                  <a:lnTo>
                    <a:pt x="1" y="112"/>
                  </a:lnTo>
                  <a:lnTo>
                    <a:pt x="2377" y="112"/>
                  </a:lnTo>
                  <a:lnTo>
                    <a:pt x="23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0"/>
            <p:cNvSpPr/>
            <p:nvPr/>
          </p:nvSpPr>
          <p:spPr>
            <a:xfrm>
              <a:off x="557227" y="2741084"/>
              <a:ext cx="465435" cy="466462"/>
            </a:xfrm>
            <a:custGeom>
              <a:avLst/>
              <a:gdLst/>
              <a:ahLst/>
              <a:cxnLst/>
              <a:rect l="l" t="t" r="r" b="b"/>
              <a:pathLst>
                <a:path w="2736" h="2742" extrusionOk="0">
                  <a:moveTo>
                    <a:pt x="0" y="1"/>
                  </a:moveTo>
                  <a:lnTo>
                    <a:pt x="0" y="2741"/>
                  </a:lnTo>
                  <a:lnTo>
                    <a:pt x="2736" y="2741"/>
                  </a:lnTo>
                  <a:lnTo>
                    <a:pt x="2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0"/>
            <p:cNvSpPr/>
            <p:nvPr/>
          </p:nvSpPr>
          <p:spPr>
            <a:xfrm>
              <a:off x="1062973" y="3259932"/>
              <a:ext cx="542327" cy="288860"/>
            </a:xfrm>
            <a:custGeom>
              <a:avLst/>
              <a:gdLst/>
              <a:ahLst/>
              <a:cxnLst/>
              <a:rect l="l" t="t" r="r" b="b"/>
              <a:pathLst>
                <a:path w="3188" h="1698" extrusionOk="0">
                  <a:moveTo>
                    <a:pt x="1" y="0"/>
                  </a:moveTo>
                  <a:lnTo>
                    <a:pt x="1" y="1697"/>
                  </a:lnTo>
                  <a:lnTo>
                    <a:pt x="3187" y="1697"/>
                  </a:lnTo>
                  <a:lnTo>
                    <a:pt x="31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0"/>
            <p:cNvSpPr/>
            <p:nvPr/>
          </p:nvSpPr>
          <p:spPr>
            <a:xfrm rot="-888358">
              <a:off x="2434753" y="1987227"/>
              <a:ext cx="129969" cy="102582"/>
            </a:xfrm>
            <a:custGeom>
              <a:avLst/>
              <a:gdLst/>
              <a:ahLst/>
              <a:cxnLst/>
              <a:rect l="l" t="t" r="r" b="b"/>
              <a:pathLst>
                <a:path w="764" h="603" extrusionOk="0">
                  <a:moveTo>
                    <a:pt x="699" y="0"/>
                  </a:moveTo>
                  <a:cubicBezTo>
                    <a:pt x="689" y="0"/>
                    <a:pt x="680" y="3"/>
                    <a:pt x="671" y="11"/>
                  </a:cubicBezTo>
                  <a:cubicBezTo>
                    <a:pt x="458" y="183"/>
                    <a:pt x="246" y="355"/>
                    <a:pt x="33" y="533"/>
                  </a:cubicBezTo>
                  <a:cubicBezTo>
                    <a:pt x="1" y="561"/>
                    <a:pt x="33" y="602"/>
                    <a:pt x="68" y="602"/>
                  </a:cubicBezTo>
                  <a:cubicBezTo>
                    <a:pt x="77" y="602"/>
                    <a:pt x="86" y="600"/>
                    <a:pt x="94" y="593"/>
                  </a:cubicBezTo>
                  <a:cubicBezTo>
                    <a:pt x="306" y="416"/>
                    <a:pt x="519" y="244"/>
                    <a:pt x="732" y="72"/>
                  </a:cubicBezTo>
                  <a:cubicBezTo>
                    <a:pt x="764" y="44"/>
                    <a:pt x="733" y="0"/>
                    <a:pt x="699"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0"/>
            <p:cNvSpPr/>
            <p:nvPr/>
          </p:nvSpPr>
          <p:spPr>
            <a:xfrm rot="-888358">
              <a:off x="2496801" y="2055019"/>
              <a:ext cx="182194" cy="68898"/>
            </a:xfrm>
            <a:custGeom>
              <a:avLst/>
              <a:gdLst/>
              <a:ahLst/>
              <a:cxnLst/>
              <a:rect l="l" t="t" r="r" b="b"/>
              <a:pathLst>
                <a:path w="1071" h="405" extrusionOk="0">
                  <a:moveTo>
                    <a:pt x="1007" y="1"/>
                  </a:moveTo>
                  <a:cubicBezTo>
                    <a:pt x="1004" y="1"/>
                    <a:pt x="1001" y="1"/>
                    <a:pt x="998" y="1"/>
                  </a:cubicBezTo>
                  <a:cubicBezTo>
                    <a:pt x="674" y="83"/>
                    <a:pt x="355" y="189"/>
                    <a:pt x="46" y="321"/>
                  </a:cubicBezTo>
                  <a:cubicBezTo>
                    <a:pt x="0" y="339"/>
                    <a:pt x="12" y="405"/>
                    <a:pt x="50" y="405"/>
                  </a:cubicBezTo>
                  <a:cubicBezTo>
                    <a:pt x="55" y="405"/>
                    <a:pt x="60" y="404"/>
                    <a:pt x="66" y="402"/>
                  </a:cubicBezTo>
                  <a:cubicBezTo>
                    <a:pt x="375" y="270"/>
                    <a:pt x="694" y="164"/>
                    <a:pt x="1018" y="83"/>
                  </a:cubicBezTo>
                  <a:cubicBezTo>
                    <a:pt x="1071" y="73"/>
                    <a:pt x="1051" y="1"/>
                    <a:pt x="1007"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rot="-888358">
              <a:off x="2552736" y="2152917"/>
              <a:ext cx="174199" cy="21775"/>
            </a:xfrm>
            <a:custGeom>
              <a:avLst/>
              <a:gdLst/>
              <a:ahLst/>
              <a:cxnLst/>
              <a:rect l="l" t="t" r="r" b="b"/>
              <a:pathLst>
                <a:path w="1024" h="128" extrusionOk="0">
                  <a:moveTo>
                    <a:pt x="968" y="1"/>
                  </a:moveTo>
                  <a:cubicBezTo>
                    <a:pt x="664" y="16"/>
                    <a:pt x="360" y="31"/>
                    <a:pt x="56" y="46"/>
                  </a:cubicBezTo>
                  <a:cubicBezTo>
                    <a:pt x="2" y="46"/>
                    <a:pt x="1" y="128"/>
                    <a:pt x="52" y="128"/>
                  </a:cubicBezTo>
                  <a:cubicBezTo>
                    <a:pt x="53" y="128"/>
                    <a:pt x="55" y="128"/>
                    <a:pt x="56" y="127"/>
                  </a:cubicBezTo>
                  <a:cubicBezTo>
                    <a:pt x="360" y="117"/>
                    <a:pt x="664" y="102"/>
                    <a:pt x="968" y="87"/>
                  </a:cubicBezTo>
                  <a:cubicBezTo>
                    <a:pt x="1024" y="87"/>
                    <a:pt x="1024" y="1"/>
                    <a:pt x="968"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rot="-888358">
              <a:off x="2378271" y="1944485"/>
              <a:ext cx="73490" cy="131502"/>
            </a:xfrm>
            <a:custGeom>
              <a:avLst/>
              <a:gdLst/>
              <a:ahLst/>
              <a:cxnLst/>
              <a:rect l="l" t="t" r="r" b="b"/>
              <a:pathLst>
                <a:path w="432" h="773" extrusionOk="0">
                  <a:moveTo>
                    <a:pt x="379" y="0"/>
                  </a:moveTo>
                  <a:cubicBezTo>
                    <a:pt x="362" y="0"/>
                    <a:pt x="344" y="9"/>
                    <a:pt x="336" y="29"/>
                  </a:cubicBezTo>
                  <a:cubicBezTo>
                    <a:pt x="265" y="272"/>
                    <a:pt x="159" y="500"/>
                    <a:pt x="22" y="708"/>
                  </a:cubicBezTo>
                  <a:cubicBezTo>
                    <a:pt x="1" y="740"/>
                    <a:pt x="30" y="773"/>
                    <a:pt x="60" y="773"/>
                  </a:cubicBezTo>
                  <a:cubicBezTo>
                    <a:pt x="72" y="773"/>
                    <a:pt x="84" y="767"/>
                    <a:pt x="93" y="754"/>
                  </a:cubicBezTo>
                  <a:cubicBezTo>
                    <a:pt x="235" y="536"/>
                    <a:pt x="346" y="298"/>
                    <a:pt x="422" y="55"/>
                  </a:cubicBezTo>
                  <a:cubicBezTo>
                    <a:pt x="432" y="21"/>
                    <a:pt x="406" y="0"/>
                    <a:pt x="379"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Audio 15">
            <a:hlinkClick r:id="" action="ppaction://media"/>
            <a:extLst>
              <a:ext uri="{FF2B5EF4-FFF2-40B4-BE49-F238E27FC236}">
                <a16:creationId xmlns:a16="http://schemas.microsoft.com/office/drawing/2014/main" id="{A05C95AA-42FD-9B1C-0D3E-FA6C24873F5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9406"/>
    </mc:Choice>
    <mc:Fallback xmlns="">
      <p:transition spd="slow" advTm="29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21"/>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Cleaning the dataset</a:t>
            </a:r>
            <a:endParaRPr sz="2400"/>
          </a:p>
        </p:txBody>
      </p:sp>
      <p:grpSp>
        <p:nvGrpSpPr>
          <p:cNvPr id="528" name="Google Shape;528;p21"/>
          <p:cNvGrpSpPr/>
          <p:nvPr/>
        </p:nvGrpSpPr>
        <p:grpSpPr>
          <a:xfrm>
            <a:off x="994940" y="2908364"/>
            <a:ext cx="904825" cy="1870873"/>
            <a:chOff x="2412749" y="2447501"/>
            <a:chExt cx="1142023" cy="2361319"/>
          </a:xfrm>
        </p:grpSpPr>
        <p:sp>
          <p:nvSpPr>
            <p:cNvPr id="529" name="Google Shape;529;p21"/>
            <p:cNvSpPr/>
            <p:nvPr/>
          </p:nvSpPr>
          <p:spPr>
            <a:xfrm>
              <a:off x="3297986" y="3809452"/>
              <a:ext cx="256786" cy="389747"/>
            </a:xfrm>
            <a:custGeom>
              <a:avLst/>
              <a:gdLst/>
              <a:ahLst/>
              <a:cxnLst/>
              <a:rect l="l" t="t" r="r" b="b"/>
              <a:pathLst>
                <a:path w="4160" h="6314" extrusionOk="0">
                  <a:moveTo>
                    <a:pt x="1118" y="0"/>
                  </a:moveTo>
                  <a:cubicBezTo>
                    <a:pt x="847" y="0"/>
                    <a:pt x="586" y="160"/>
                    <a:pt x="375" y="343"/>
                  </a:cubicBezTo>
                  <a:cubicBezTo>
                    <a:pt x="127" y="561"/>
                    <a:pt x="1" y="799"/>
                    <a:pt x="122" y="1113"/>
                  </a:cubicBezTo>
                  <a:cubicBezTo>
                    <a:pt x="269" y="1488"/>
                    <a:pt x="406" y="1873"/>
                    <a:pt x="538" y="2258"/>
                  </a:cubicBezTo>
                  <a:cubicBezTo>
                    <a:pt x="821" y="3043"/>
                    <a:pt x="1100" y="3833"/>
                    <a:pt x="1383" y="4624"/>
                  </a:cubicBezTo>
                  <a:cubicBezTo>
                    <a:pt x="1475" y="4877"/>
                    <a:pt x="1566" y="5130"/>
                    <a:pt x="1698" y="5368"/>
                  </a:cubicBezTo>
                  <a:cubicBezTo>
                    <a:pt x="1890" y="5703"/>
                    <a:pt x="2169" y="5991"/>
                    <a:pt x="2518" y="6164"/>
                  </a:cubicBezTo>
                  <a:cubicBezTo>
                    <a:pt x="2705" y="6259"/>
                    <a:pt x="2921" y="6313"/>
                    <a:pt x="3131" y="6313"/>
                  </a:cubicBezTo>
                  <a:cubicBezTo>
                    <a:pt x="3388" y="6313"/>
                    <a:pt x="3637" y="6233"/>
                    <a:pt x="3815" y="6052"/>
                  </a:cubicBezTo>
                  <a:cubicBezTo>
                    <a:pt x="4083" y="5774"/>
                    <a:pt x="4119" y="5353"/>
                    <a:pt x="4134" y="4968"/>
                  </a:cubicBezTo>
                  <a:cubicBezTo>
                    <a:pt x="4159" y="4345"/>
                    <a:pt x="4154" y="3494"/>
                    <a:pt x="3931" y="2906"/>
                  </a:cubicBezTo>
                  <a:cubicBezTo>
                    <a:pt x="3845" y="2689"/>
                    <a:pt x="3536" y="2471"/>
                    <a:pt x="3364" y="2314"/>
                  </a:cubicBezTo>
                  <a:cubicBezTo>
                    <a:pt x="3317" y="2272"/>
                    <a:pt x="3293" y="2262"/>
                    <a:pt x="3275" y="2262"/>
                  </a:cubicBezTo>
                  <a:cubicBezTo>
                    <a:pt x="3260" y="2262"/>
                    <a:pt x="3249" y="2269"/>
                    <a:pt x="3232" y="2269"/>
                  </a:cubicBezTo>
                  <a:cubicBezTo>
                    <a:pt x="3214" y="2269"/>
                    <a:pt x="3188" y="2261"/>
                    <a:pt x="3141" y="2228"/>
                  </a:cubicBezTo>
                  <a:cubicBezTo>
                    <a:pt x="2701" y="1924"/>
                    <a:pt x="2381" y="1473"/>
                    <a:pt x="2133" y="997"/>
                  </a:cubicBezTo>
                  <a:cubicBezTo>
                    <a:pt x="2027" y="789"/>
                    <a:pt x="1936" y="571"/>
                    <a:pt x="1794" y="389"/>
                  </a:cubicBezTo>
                  <a:cubicBezTo>
                    <a:pt x="1652" y="201"/>
                    <a:pt x="1454" y="44"/>
                    <a:pt x="1226" y="9"/>
                  </a:cubicBezTo>
                  <a:cubicBezTo>
                    <a:pt x="1190" y="3"/>
                    <a:pt x="1154" y="0"/>
                    <a:pt x="1118" y="0"/>
                  </a:cubicBezTo>
                  <a:close/>
                </a:path>
              </a:pathLst>
            </a:custGeom>
            <a:solidFill>
              <a:srgbClr val="FC8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1"/>
            <p:cNvSpPr/>
            <p:nvPr/>
          </p:nvSpPr>
          <p:spPr>
            <a:xfrm>
              <a:off x="3388046" y="3459026"/>
              <a:ext cx="110122" cy="249379"/>
            </a:xfrm>
            <a:custGeom>
              <a:avLst/>
              <a:gdLst/>
              <a:ahLst/>
              <a:cxnLst/>
              <a:rect l="l" t="t" r="r" b="b"/>
              <a:pathLst>
                <a:path w="1784" h="4040" extrusionOk="0">
                  <a:moveTo>
                    <a:pt x="384" y="1"/>
                  </a:moveTo>
                  <a:cubicBezTo>
                    <a:pt x="344" y="1"/>
                    <a:pt x="311" y="1"/>
                    <a:pt x="284" y="2"/>
                  </a:cubicBezTo>
                  <a:cubicBezTo>
                    <a:pt x="46" y="12"/>
                    <a:pt x="87" y="190"/>
                    <a:pt x="76" y="392"/>
                  </a:cubicBezTo>
                  <a:cubicBezTo>
                    <a:pt x="66" y="595"/>
                    <a:pt x="0" y="2059"/>
                    <a:pt x="0" y="2059"/>
                  </a:cubicBezTo>
                  <a:lnTo>
                    <a:pt x="537" y="4040"/>
                  </a:lnTo>
                  <a:lnTo>
                    <a:pt x="1469" y="3670"/>
                  </a:lnTo>
                  <a:cubicBezTo>
                    <a:pt x="1469" y="3670"/>
                    <a:pt x="1703" y="1411"/>
                    <a:pt x="1743" y="737"/>
                  </a:cubicBezTo>
                  <a:cubicBezTo>
                    <a:pt x="1784" y="68"/>
                    <a:pt x="1723" y="33"/>
                    <a:pt x="1459" y="33"/>
                  </a:cubicBezTo>
                  <a:cubicBezTo>
                    <a:pt x="1369" y="33"/>
                    <a:pt x="699" y="1"/>
                    <a:pt x="384" y="1"/>
                  </a:cubicBezTo>
                  <a:close/>
                </a:path>
              </a:pathLst>
            </a:custGeom>
            <a:solidFill>
              <a:srgbClr val="291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1"/>
            <p:cNvSpPr/>
            <p:nvPr/>
          </p:nvSpPr>
          <p:spPr>
            <a:xfrm>
              <a:off x="3467490" y="3475075"/>
              <a:ext cx="20987" cy="22592"/>
            </a:xfrm>
            <a:custGeom>
              <a:avLst/>
              <a:gdLst/>
              <a:ahLst/>
              <a:cxnLst/>
              <a:rect l="l" t="t" r="r" b="b"/>
              <a:pathLst>
                <a:path w="340" h="366" extrusionOk="0">
                  <a:moveTo>
                    <a:pt x="172" y="1"/>
                  </a:moveTo>
                  <a:cubicBezTo>
                    <a:pt x="76" y="1"/>
                    <a:pt x="0" y="82"/>
                    <a:pt x="0" y="183"/>
                  </a:cubicBezTo>
                  <a:cubicBezTo>
                    <a:pt x="0" y="284"/>
                    <a:pt x="76" y="365"/>
                    <a:pt x="172" y="365"/>
                  </a:cubicBezTo>
                  <a:cubicBezTo>
                    <a:pt x="264" y="365"/>
                    <a:pt x="340" y="284"/>
                    <a:pt x="340" y="183"/>
                  </a:cubicBezTo>
                  <a:cubicBezTo>
                    <a:pt x="340" y="82"/>
                    <a:pt x="264" y="1"/>
                    <a:pt x="172" y="1"/>
                  </a:cubicBezTo>
                  <a:close/>
                </a:path>
              </a:pathLst>
            </a:custGeom>
            <a:solidFill>
              <a:srgbClr val="5E4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1"/>
            <p:cNvSpPr/>
            <p:nvPr/>
          </p:nvSpPr>
          <p:spPr>
            <a:xfrm>
              <a:off x="3445268" y="3481680"/>
              <a:ext cx="10062" cy="10062"/>
            </a:xfrm>
            <a:custGeom>
              <a:avLst/>
              <a:gdLst/>
              <a:ahLst/>
              <a:cxnLst/>
              <a:rect l="l" t="t" r="r" b="b"/>
              <a:pathLst>
                <a:path w="163" h="163" extrusionOk="0">
                  <a:moveTo>
                    <a:pt x="82" y="0"/>
                  </a:moveTo>
                  <a:cubicBezTo>
                    <a:pt x="36" y="0"/>
                    <a:pt x="0" y="41"/>
                    <a:pt x="0" y="81"/>
                  </a:cubicBezTo>
                  <a:cubicBezTo>
                    <a:pt x="0" y="127"/>
                    <a:pt x="36" y="162"/>
                    <a:pt x="82" y="162"/>
                  </a:cubicBezTo>
                  <a:cubicBezTo>
                    <a:pt x="127" y="162"/>
                    <a:pt x="163" y="127"/>
                    <a:pt x="163" y="81"/>
                  </a:cubicBezTo>
                  <a:cubicBezTo>
                    <a:pt x="163" y="41"/>
                    <a:pt x="127" y="0"/>
                    <a:pt x="82" y="0"/>
                  </a:cubicBezTo>
                  <a:close/>
                </a:path>
              </a:pathLst>
            </a:custGeom>
            <a:solidFill>
              <a:srgbClr val="5E4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1"/>
            <p:cNvSpPr/>
            <p:nvPr/>
          </p:nvSpPr>
          <p:spPr>
            <a:xfrm>
              <a:off x="2644166" y="4218211"/>
              <a:ext cx="654497" cy="590609"/>
            </a:xfrm>
            <a:custGeom>
              <a:avLst/>
              <a:gdLst/>
              <a:ahLst/>
              <a:cxnLst/>
              <a:rect l="l" t="t" r="r" b="b"/>
              <a:pathLst>
                <a:path w="10603" h="9568" extrusionOk="0">
                  <a:moveTo>
                    <a:pt x="4373" y="0"/>
                  </a:moveTo>
                  <a:cubicBezTo>
                    <a:pt x="3952" y="0"/>
                    <a:pt x="3532" y="21"/>
                    <a:pt x="3116" y="79"/>
                  </a:cubicBezTo>
                  <a:cubicBezTo>
                    <a:pt x="2467" y="165"/>
                    <a:pt x="1743" y="418"/>
                    <a:pt x="1505" y="1026"/>
                  </a:cubicBezTo>
                  <a:cubicBezTo>
                    <a:pt x="1302" y="1548"/>
                    <a:pt x="1535" y="2145"/>
                    <a:pt x="1404" y="2692"/>
                  </a:cubicBezTo>
                  <a:cubicBezTo>
                    <a:pt x="1333" y="2966"/>
                    <a:pt x="1181" y="3209"/>
                    <a:pt x="1044" y="3452"/>
                  </a:cubicBezTo>
                  <a:cubicBezTo>
                    <a:pt x="102" y="5149"/>
                    <a:pt x="0" y="7170"/>
                    <a:pt x="0" y="9110"/>
                  </a:cubicBezTo>
                  <a:cubicBezTo>
                    <a:pt x="774" y="9457"/>
                    <a:pt x="1633" y="9568"/>
                    <a:pt x="2480" y="9568"/>
                  </a:cubicBezTo>
                  <a:cubicBezTo>
                    <a:pt x="2537" y="9568"/>
                    <a:pt x="2593" y="9567"/>
                    <a:pt x="2650" y="9566"/>
                  </a:cubicBezTo>
                  <a:cubicBezTo>
                    <a:pt x="3551" y="9556"/>
                    <a:pt x="4448" y="9435"/>
                    <a:pt x="5350" y="9389"/>
                  </a:cubicBezTo>
                  <a:cubicBezTo>
                    <a:pt x="5915" y="9358"/>
                    <a:pt x="6482" y="9355"/>
                    <a:pt x="7050" y="9355"/>
                  </a:cubicBezTo>
                  <a:cubicBezTo>
                    <a:pt x="7192" y="9355"/>
                    <a:pt x="7335" y="9355"/>
                    <a:pt x="7477" y="9355"/>
                  </a:cubicBezTo>
                  <a:cubicBezTo>
                    <a:pt x="8526" y="9355"/>
                    <a:pt x="9572" y="9344"/>
                    <a:pt x="10603" y="9166"/>
                  </a:cubicBezTo>
                  <a:cubicBezTo>
                    <a:pt x="10425" y="7591"/>
                    <a:pt x="10319" y="6010"/>
                    <a:pt x="10213" y="4425"/>
                  </a:cubicBezTo>
                  <a:cubicBezTo>
                    <a:pt x="10182" y="3964"/>
                    <a:pt x="10152" y="3503"/>
                    <a:pt x="10121" y="3037"/>
                  </a:cubicBezTo>
                  <a:cubicBezTo>
                    <a:pt x="10071" y="2323"/>
                    <a:pt x="10051" y="1618"/>
                    <a:pt x="10071" y="904"/>
                  </a:cubicBezTo>
                  <a:cubicBezTo>
                    <a:pt x="10086" y="524"/>
                    <a:pt x="9823" y="529"/>
                    <a:pt x="9468" y="448"/>
                  </a:cubicBezTo>
                  <a:cubicBezTo>
                    <a:pt x="9159" y="377"/>
                    <a:pt x="8840" y="337"/>
                    <a:pt x="8521" y="301"/>
                  </a:cubicBezTo>
                  <a:cubicBezTo>
                    <a:pt x="7492" y="180"/>
                    <a:pt x="6464" y="89"/>
                    <a:pt x="5431" y="33"/>
                  </a:cubicBezTo>
                  <a:cubicBezTo>
                    <a:pt x="5078" y="14"/>
                    <a:pt x="4725" y="0"/>
                    <a:pt x="43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1"/>
            <p:cNvSpPr/>
            <p:nvPr/>
          </p:nvSpPr>
          <p:spPr>
            <a:xfrm>
              <a:off x="2809905" y="3044464"/>
              <a:ext cx="460919" cy="584313"/>
            </a:xfrm>
            <a:custGeom>
              <a:avLst/>
              <a:gdLst/>
              <a:ahLst/>
              <a:cxnLst/>
              <a:rect l="l" t="t" r="r" b="b"/>
              <a:pathLst>
                <a:path w="7467" h="9466" extrusionOk="0">
                  <a:moveTo>
                    <a:pt x="4950" y="0"/>
                  </a:moveTo>
                  <a:cubicBezTo>
                    <a:pt x="4231" y="0"/>
                    <a:pt x="3512" y="265"/>
                    <a:pt x="2898" y="655"/>
                  </a:cubicBezTo>
                  <a:cubicBezTo>
                    <a:pt x="2579" y="863"/>
                    <a:pt x="2275" y="1106"/>
                    <a:pt x="2077" y="1430"/>
                  </a:cubicBezTo>
                  <a:cubicBezTo>
                    <a:pt x="1874" y="1749"/>
                    <a:pt x="1783" y="2154"/>
                    <a:pt x="1910" y="2514"/>
                  </a:cubicBezTo>
                  <a:cubicBezTo>
                    <a:pt x="1971" y="2691"/>
                    <a:pt x="2082" y="2853"/>
                    <a:pt x="2123" y="3041"/>
                  </a:cubicBezTo>
                  <a:cubicBezTo>
                    <a:pt x="2158" y="3188"/>
                    <a:pt x="2143" y="3345"/>
                    <a:pt x="2123" y="3492"/>
                  </a:cubicBezTo>
                  <a:cubicBezTo>
                    <a:pt x="2077" y="3942"/>
                    <a:pt x="2031" y="4388"/>
                    <a:pt x="1986" y="4834"/>
                  </a:cubicBezTo>
                  <a:cubicBezTo>
                    <a:pt x="1961" y="5052"/>
                    <a:pt x="1940" y="5325"/>
                    <a:pt x="1930" y="5543"/>
                  </a:cubicBezTo>
                  <a:cubicBezTo>
                    <a:pt x="1930" y="5634"/>
                    <a:pt x="1925" y="5720"/>
                    <a:pt x="1895" y="5801"/>
                  </a:cubicBezTo>
                  <a:cubicBezTo>
                    <a:pt x="1854" y="5898"/>
                    <a:pt x="1788" y="5974"/>
                    <a:pt x="1717" y="6045"/>
                  </a:cubicBezTo>
                  <a:cubicBezTo>
                    <a:pt x="1560" y="6197"/>
                    <a:pt x="1383" y="6328"/>
                    <a:pt x="1191" y="6440"/>
                  </a:cubicBezTo>
                  <a:cubicBezTo>
                    <a:pt x="1013" y="6541"/>
                    <a:pt x="821" y="6617"/>
                    <a:pt x="633" y="6698"/>
                  </a:cubicBezTo>
                  <a:lnTo>
                    <a:pt x="0" y="6962"/>
                  </a:lnTo>
                  <a:lnTo>
                    <a:pt x="31" y="6982"/>
                  </a:lnTo>
                  <a:cubicBezTo>
                    <a:pt x="91" y="7311"/>
                    <a:pt x="319" y="7580"/>
                    <a:pt x="502" y="7863"/>
                  </a:cubicBezTo>
                  <a:cubicBezTo>
                    <a:pt x="902" y="8501"/>
                    <a:pt x="1368" y="9190"/>
                    <a:pt x="2097" y="9398"/>
                  </a:cubicBezTo>
                  <a:cubicBezTo>
                    <a:pt x="2286" y="9449"/>
                    <a:pt x="2480" y="9466"/>
                    <a:pt x="2675" y="9466"/>
                  </a:cubicBezTo>
                  <a:cubicBezTo>
                    <a:pt x="2752" y="9466"/>
                    <a:pt x="2830" y="9463"/>
                    <a:pt x="2908" y="9459"/>
                  </a:cubicBezTo>
                  <a:cubicBezTo>
                    <a:pt x="3303" y="9439"/>
                    <a:pt x="3698" y="9388"/>
                    <a:pt x="4058" y="9236"/>
                  </a:cubicBezTo>
                  <a:cubicBezTo>
                    <a:pt x="5056" y="8810"/>
                    <a:pt x="5593" y="7640"/>
                    <a:pt x="5522" y="6561"/>
                  </a:cubicBezTo>
                  <a:cubicBezTo>
                    <a:pt x="5500" y="6557"/>
                    <a:pt x="5477" y="6555"/>
                    <a:pt x="5454" y="6555"/>
                  </a:cubicBezTo>
                  <a:cubicBezTo>
                    <a:pt x="5427" y="6555"/>
                    <a:pt x="5399" y="6557"/>
                    <a:pt x="5371" y="6557"/>
                  </a:cubicBezTo>
                  <a:cubicBezTo>
                    <a:pt x="5348" y="6557"/>
                    <a:pt x="5326" y="6556"/>
                    <a:pt x="5304" y="6551"/>
                  </a:cubicBezTo>
                  <a:cubicBezTo>
                    <a:pt x="5061" y="6490"/>
                    <a:pt x="4818" y="6430"/>
                    <a:pt x="4574" y="6369"/>
                  </a:cubicBezTo>
                  <a:cubicBezTo>
                    <a:pt x="4504" y="6354"/>
                    <a:pt x="4438" y="6333"/>
                    <a:pt x="4382" y="6293"/>
                  </a:cubicBezTo>
                  <a:cubicBezTo>
                    <a:pt x="4286" y="6232"/>
                    <a:pt x="4235" y="6121"/>
                    <a:pt x="4225" y="6014"/>
                  </a:cubicBezTo>
                  <a:cubicBezTo>
                    <a:pt x="4210" y="5903"/>
                    <a:pt x="4255" y="5822"/>
                    <a:pt x="4270" y="5715"/>
                  </a:cubicBezTo>
                  <a:cubicBezTo>
                    <a:pt x="4452" y="5849"/>
                    <a:pt x="4669" y="5909"/>
                    <a:pt x="4892" y="5909"/>
                  </a:cubicBezTo>
                  <a:cubicBezTo>
                    <a:pt x="5243" y="5909"/>
                    <a:pt x="5610" y="5761"/>
                    <a:pt x="5876" y="5523"/>
                  </a:cubicBezTo>
                  <a:cubicBezTo>
                    <a:pt x="6307" y="5133"/>
                    <a:pt x="6530" y="4565"/>
                    <a:pt x="6717" y="4008"/>
                  </a:cubicBezTo>
                  <a:cubicBezTo>
                    <a:pt x="6945" y="3319"/>
                    <a:pt x="7133" y="2610"/>
                    <a:pt x="7279" y="1896"/>
                  </a:cubicBezTo>
                  <a:cubicBezTo>
                    <a:pt x="7467" y="999"/>
                    <a:pt x="6408" y="250"/>
                    <a:pt x="5512" y="57"/>
                  </a:cubicBezTo>
                  <a:cubicBezTo>
                    <a:pt x="5326" y="18"/>
                    <a:pt x="5138" y="0"/>
                    <a:pt x="4950" y="0"/>
                  </a:cubicBezTo>
                  <a:close/>
                </a:path>
              </a:pathLst>
            </a:custGeom>
            <a:solidFill>
              <a:srgbClr val="FC8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1"/>
            <p:cNvSpPr/>
            <p:nvPr/>
          </p:nvSpPr>
          <p:spPr>
            <a:xfrm>
              <a:off x="2885892" y="2946564"/>
              <a:ext cx="404685" cy="350674"/>
            </a:xfrm>
            <a:custGeom>
              <a:avLst/>
              <a:gdLst/>
              <a:ahLst/>
              <a:cxnLst/>
              <a:rect l="l" t="t" r="r" b="b"/>
              <a:pathLst>
                <a:path w="6556" h="5681" extrusionOk="0">
                  <a:moveTo>
                    <a:pt x="3875" y="0"/>
                  </a:moveTo>
                  <a:cubicBezTo>
                    <a:pt x="3394" y="0"/>
                    <a:pt x="2920" y="157"/>
                    <a:pt x="2497" y="407"/>
                  </a:cubicBezTo>
                  <a:cubicBezTo>
                    <a:pt x="2366" y="335"/>
                    <a:pt x="2217" y="303"/>
                    <a:pt x="2066" y="303"/>
                  </a:cubicBezTo>
                  <a:cubicBezTo>
                    <a:pt x="1898" y="303"/>
                    <a:pt x="1728" y="343"/>
                    <a:pt x="1576" y="412"/>
                  </a:cubicBezTo>
                  <a:cubicBezTo>
                    <a:pt x="1282" y="544"/>
                    <a:pt x="1044" y="767"/>
                    <a:pt x="836" y="1005"/>
                  </a:cubicBezTo>
                  <a:cubicBezTo>
                    <a:pt x="628" y="1243"/>
                    <a:pt x="441" y="1496"/>
                    <a:pt x="304" y="1780"/>
                  </a:cubicBezTo>
                  <a:cubicBezTo>
                    <a:pt x="15" y="2393"/>
                    <a:pt x="0" y="3102"/>
                    <a:pt x="132" y="3766"/>
                  </a:cubicBezTo>
                  <a:cubicBezTo>
                    <a:pt x="258" y="4429"/>
                    <a:pt x="522" y="5057"/>
                    <a:pt x="790" y="5680"/>
                  </a:cubicBezTo>
                  <a:cubicBezTo>
                    <a:pt x="1008" y="5351"/>
                    <a:pt x="1251" y="4971"/>
                    <a:pt x="1413" y="4612"/>
                  </a:cubicBezTo>
                  <a:cubicBezTo>
                    <a:pt x="1191" y="4551"/>
                    <a:pt x="1008" y="4363"/>
                    <a:pt x="932" y="4140"/>
                  </a:cubicBezTo>
                  <a:cubicBezTo>
                    <a:pt x="861" y="3918"/>
                    <a:pt x="887" y="3669"/>
                    <a:pt x="983" y="3452"/>
                  </a:cubicBezTo>
                  <a:cubicBezTo>
                    <a:pt x="1076" y="3243"/>
                    <a:pt x="1271" y="3046"/>
                    <a:pt x="1494" y="3046"/>
                  </a:cubicBezTo>
                  <a:cubicBezTo>
                    <a:pt x="1514" y="3046"/>
                    <a:pt x="1535" y="3048"/>
                    <a:pt x="1555" y="3051"/>
                  </a:cubicBezTo>
                  <a:cubicBezTo>
                    <a:pt x="1662" y="3067"/>
                    <a:pt x="1900" y="3188"/>
                    <a:pt x="1930" y="3406"/>
                  </a:cubicBezTo>
                  <a:cubicBezTo>
                    <a:pt x="2406" y="3117"/>
                    <a:pt x="2695" y="2550"/>
                    <a:pt x="3029" y="2109"/>
                  </a:cubicBezTo>
                  <a:cubicBezTo>
                    <a:pt x="3035" y="2102"/>
                    <a:pt x="3045" y="2099"/>
                    <a:pt x="3054" y="2099"/>
                  </a:cubicBezTo>
                  <a:cubicBezTo>
                    <a:pt x="3069" y="2099"/>
                    <a:pt x="3081" y="2106"/>
                    <a:pt x="3065" y="2109"/>
                  </a:cubicBezTo>
                  <a:cubicBezTo>
                    <a:pt x="3801" y="2984"/>
                    <a:pt x="4835" y="3650"/>
                    <a:pt x="5970" y="3650"/>
                  </a:cubicBezTo>
                  <a:cubicBezTo>
                    <a:pt x="5991" y="3650"/>
                    <a:pt x="6012" y="3650"/>
                    <a:pt x="6033" y="3649"/>
                  </a:cubicBezTo>
                  <a:cubicBezTo>
                    <a:pt x="6261" y="3644"/>
                    <a:pt x="6479" y="3609"/>
                    <a:pt x="6555" y="3396"/>
                  </a:cubicBezTo>
                  <a:cubicBezTo>
                    <a:pt x="6347" y="3239"/>
                    <a:pt x="6266" y="2955"/>
                    <a:pt x="6256" y="2692"/>
                  </a:cubicBezTo>
                  <a:cubicBezTo>
                    <a:pt x="6246" y="2423"/>
                    <a:pt x="6287" y="2160"/>
                    <a:pt x="6256" y="1896"/>
                  </a:cubicBezTo>
                  <a:cubicBezTo>
                    <a:pt x="6216" y="1582"/>
                    <a:pt x="6069" y="1283"/>
                    <a:pt x="5876" y="1030"/>
                  </a:cubicBezTo>
                  <a:cubicBezTo>
                    <a:pt x="5496" y="524"/>
                    <a:pt x="4924" y="164"/>
                    <a:pt x="4301" y="42"/>
                  </a:cubicBezTo>
                  <a:cubicBezTo>
                    <a:pt x="4159" y="14"/>
                    <a:pt x="4017" y="0"/>
                    <a:pt x="3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1"/>
            <p:cNvSpPr/>
            <p:nvPr/>
          </p:nvSpPr>
          <p:spPr>
            <a:xfrm>
              <a:off x="2440280" y="3443532"/>
              <a:ext cx="989430" cy="875111"/>
            </a:xfrm>
            <a:custGeom>
              <a:avLst/>
              <a:gdLst/>
              <a:ahLst/>
              <a:cxnLst/>
              <a:rect l="l" t="t" r="r" b="b"/>
              <a:pathLst>
                <a:path w="16029" h="14177" extrusionOk="0">
                  <a:moveTo>
                    <a:pt x="11616" y="1"/>
                  </a:moveTo>
                  <a:cubicBezTo>
                    <a:pt x="11515" y="1"/>
                    <a:pt x="11415" y="14"/>
                    <a:pt x="11306" y="37"/>
                  </a:cubicBezTo>
                  <a:lnTo>
                    <a:pt x="11306" y="37"/>
                  </a:lnTo>
                  <a:cubicBezTo>
                    <a:pt x="11309" y="33"/>
                    <a:pt x="11309" y="29"/>
                    <a:pt x="11302" y="25"/>
                  </a:cubicBezTo>
                  <a:cubicBezTo>
                    <a:pt x="11301" y="25"/>
                    <a:pt x="11299" y="25"/>
                    <a:pt x="11298" y="25"/>
                  </a:cubicBezTo>
                  <a:cubicBezTo>
                    <a:pt x="11284" y="25"/>
                    <a:pt x="11271" y="47"/>
                    <a:pt x="11267" y="61"/>
                  </a:cubicBezTo>
                  <a:cubicBezTo>
                    <a:pt x="11110" y="583"/>
                    <a:pt x="10785" y="1039"/>
                    <a:pt x="10400" y="1418"/>
                  </a:cubicBezTo>
                  <a:cubicBezTo>
                    <a:pt x="10010" y="1798"/>
                    <a:pt x="9610" y="2082"/>
                    <a:pt x="9154" y="2376"/>
                  </a:cubicBezTo>
                  <a:cubicBezTo>
                    <a:pt x="8192" y="2052"/>
                    <a:pt x="7260" y="1545"/>
                    <a:pt x="6606" y="765"/>
                  </a:cubicBezTo>
                  <a:cubicBezTo>
                    <a:pt x="6469" y="608"/>
                    <a:pt x="6348" y="431"/>
                    <a:pt x="6307" y="223"/>
                  </a:cubicBezTo>
                  <a:cubicBezTo>
                    <a:pt x="4950" y="648"/>
                    <a:pt x="3638" y="978"/>
                    <a:pt x="2680" y="2036"/>
                  </a:cubicBezTo>
                  <a:cubicBezTo>
                    <a:pt x="1723" y="3090"/>
                    <a:pt x="563" y="5719"/>
                    <a:pt x="1" y="7026"/>
                  </a:cubicBezTo>
                  <a:cubicBezTo>
                    <a:pt x="274" y="7325"/>
                    <a:pt x="629" y="7446"/>
                    <a:pt x="1004" y="7598"/>
                  </a:cubicBezTo>
                  <a:cubicBezTo>
                    <a:pt x="1647" y="7857"/>
                    <a:pt x="2316" y="8059"/>
                    <a:pt x="2989" y="8196"/>
                  </a:cubicBezTo>
                  <a:cubicBezTo>
                    <a:pt x="3167" y="7948"/>
                    <a:pt x="3384" y="7725"/>
                    <a:pt x="3562" y="7477"/>
                  </a:cubicBezTo>
                  <a:cubicBezTo>
                    <a:pt x="3633" y="7837"/>
                    <a:pt x="3729" y="8181"/>
                    <a:pt x="3790" y="8546"/>
                  </a:cubicBezTo>
                  <a:cubicBezTo>
                    <a:pt x="3871" y="9017"/>
                    <a:pt x="3947" y="9488"/>
                    <a:pt x="4028" y="9964"/>
                  </a:cubicBezTo>
                  <a:cubicBezTo>
                    <a:pt x="4104" y="10384"/>
                    <a:pt x="4175" y="10810"/>
                    <a:pt x="4185" y="11241"/>
                  </a:cubicBezTo>
                  <a:cubicBezTo>
                    <a:pt x="4200" y="11980"/>
                    <a:pt x="4499" y="12907"/>
                    <a:pt x="4752" y="13601"/>
                  </a:cubicBezTo>
                  <a:cubicBezTo>
                    <a:pt x="5811" y="13900"/>
                    <a:pt x="6419" y="13905"/>
                    <a:pt x="7523" y="13915"/>
                  </a:cubicBezTo>
                  <a:cubicBezTo>
                    <a:pt x="7544" y="13915"/>
                    <a:pt x="7564" y="13915"/>
                    <a:pt x="7585" y="13915"/>
                  </a:cubicBezTo>
                  <a:cubicBezTo>
                    <a:pt x="8169" y="13915"/>
                    <a:pt x="8756" y="13876"/>
                    <a:pt x="9339" y="13876"/>
                  </a:cubicBezTo>
                  <a:cubicBezTo>
                    <a:pt x="9768" y="13876"/>
                    <a:pt x="10195" y="13897"/>
                    <a:pt x="10618" y="13971"/>
                  </a:cubicBezTo>
                  <a:cubicBezTo>
                    <a:pt x="11120" y="14057"/>
                    <a:pt x="11641" y="14067"/>
                    <a:pt x="12143" y="14153"/>
                  </a:cubicBezTo>
                  <a:cubicBezTo>
                    <a:pt x="12241" y="14170"/>
                    <a:pt x="12349" y="14177"/>
                    <a:pt x="12458" y="14177"/>
                  </a:cubicBezTo>
                  <a:cubicBezTo>
                    <a:pt x="12881" y="14177"/>
                    <a:pt x="13330" y="14076"/>
                    <a:pt x="13323" y="14076"/>
                  </a:cubicBezTo>
                  <a:cubicBezTo>
                    <a:pt x="13323" y="14076"/>
                    <a:pt x="13321" y="14077"/>
                    <a:pt x="13318" y="14077"/>
                  </a:cubicBezTo>
                  <a:cubicBezTo>
                    <a:pt x="13592" y="13561"/>
                    <a:pt x="13855" y="13100"/>
                    <a:pt x="13799" y="12517"/>
                  </a:cubicBezTo>
                  <a:cubicBezTo>
                    <a:pt x="13744" y="11935"/>
                    <a:pt x="13622" y="11352"/>
                    <a:pt x="13652" y="10764"/>
                  </a:cubicBezTo>
                  <a:cubicBezTo>
                    <a:pt x="13688" y="10136"/>
                    <a:pt x="13891" y="9523"/>
                    <a:pt x="13936" y="8890"/>
                  </a:cubicBezTo>
                  <a:cubicBezTo>
                    <a:pt x="13977" y="8358"/>
                    <a:pt x="13941" y="7821"/>
                    <a:pt x="14083" y="7305"/>
                  </a:cubicBezTo>
                  <a:cubicBezTo>
                    <a:pt x="14762" y="6899"/>
                    <a:pt x="15471" y="6641"/>
                    <a:pt x="15942" y="6003"/>
                  </a:cubicBezTo>
                  <a:cubicBezTo>
                    <a:pt x="15967" y="5998"/>
                    <a:pt x="15998" y="5998"/>
                    <a:pt x="16028" y="5993"/>
                  </a:cubicBezTo>
                  <a:cubicBezTo>
                    <a:pt x="15501" y="5005"/>
                    <a:pt x="15304" y="3890"/>
                    <a:pt x="14878" y="2847"/>
                  </a:cubicBezTo>
                  <a:cubicBezTo>
                    <a:pt x="14534" y="2001"/>
                    <a:pt x="14149" y="1099"/>
                    <a:pt x="13379" y="588"/>
                  </a:cubicBezTo>
                  <a:cubicBezTo>
                    <a:pt x="12948" y="299"/>
                    <a:pt x="12432" y="167"/>
                    <a:pt x="11925" y="41"/>
                  </a:cubicBezTo>
                  <a:cubicBezTo>
                    <a:pt x="11816" y="13"/>
                    <a:pt x="11716" y="1"/>
                    <a:pt x="11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1"/>
            <p:cNvSpPr/>
            <p:nvPr/>
          </p:nvSpPr>
          <p:spPr>
            <a:xfrm>
              <a:off x="3326751" y="3502605"/>
              <a:ext cx="213948" cy="511844"/>
            </a:xfrm>
            <a:custGeom>
              <a:avLst/>
              <a:gdLst/>
              <a:ahLst/>
              <a:cxnLst/>
              <a:rect l="l" t="t" r="r" b="b"/>
              <a:pathLst>
                <a:path w="3466" h="8292" extrusionOk="0">
                  <a:moveTo>
                    <a:pt x="933" y="0"/>
                  </a:moveTo>
                  <a:lnTo>
                    <a:pt x="933" y="0"/>
                  </a:lnTo>
                  <a:cubicBezTo>
                    <a:pt x="786" y="16"/>
                    <a:pt x="684" y="152"/>
                    <a:pt x="603" y="274"/>
                  </a:cubicBezTo>
                  <a:cubicBezTo>
                    <a:pt x="533" y="391"/>
                    <a:pt x="507" y="532"/>
                    <a:pt x="482" y="664"/>
                  </a:cubicBezTo>
                  <a:cubicBezTo>
                    <a:pt x="451" y="851"/>
                    <a:pt x="421" y="1039"/>
                    <a:pt x="446" y="1226"/>
                  </a:cubicBezTo>
                  <a:cubicBezTo>
                    <a:pt x="451" y="1277"/>
                    <a:pt x="462" y="1333"/>
                    <a:pt x="441" y="1378"/>
                  </a:cubicBezTo>
                  <a:cubicBezTo>
                    <a:pt x="421" y="1429"/>
                    <a:pt x="370" y="1459"/>
                    <a:pt x="330" y="1495"/>
                  </a:cubicBezTo>
                  <a:cubicBezTo>
                    <a:pt x="173" y="1632"/>
                    <a:pt x="102" y="1865"/>
                    <a:pt x="158" y="2067"/>
                  </a:cubicBezTo>
                  <a:cubicBezTo>
                    <a:pt x="178" y="2123"/>
                    <a:pt x="198" y="2174"/>
                    <a:pt x="188" y="2229"/>
                  </a:cubicBezTo>
                  <a:cubicBezTo>
                    <a:pt x="178" y="2280"/>
                    <a:pt x="137" y="2320"/>
                    <a:pt x="112" y="2361"/>
                  </a:cubicBezTo>
                  <a:cubicBezTo>
                    <a:pt x="1" y="2543"/>
                    <a:pt x="87" y="2771"/>
                    <a:pt x="173" y="2964"/>
                  </a:cubicBezTo>
                  <a:cubicBezTo>
                    <a:pt x="482" y="3653"/>
                    <a:pt x="821" y="4377"/>
                    <a:pt x="1449" y="4792"/>
                  </a:cubicBezTo>
                  <a:cubicBezTo>
                    <a:pt x="1449" y="4792"/>
                    <a:pt x="1642" y="5537"/>
                    <a:pt x="1591" y="7325"/>
                  </a:cubicBezTo>
                  <a:cubicBezTo>
                    <a:pt x="1568" y="8074"/>
                    <a:pt x="1895" y="8291"/>
                    <a:pt x="2282" y="8291"/>
                  </a:cubicBezTo>
                  <a:cubicBezTo>
                    <a:pt x="2816" y="8291"/>
                    <a:pt x="3465" y="7877"/>
                    <a:pt x="3465" y="7877"/>
                  </a:cubicBezTo>
                  <a:cubicBezTo>
                    <a:pt x="3106" y="6864"/>
                    <a:pt x="2771" y="5836"/>
                    <a:pt x="2437" y="4813"/>
                  </a:cubicBezTo>
                  <a:cubicBezTo>
                    <a:pt x="2361" y="4580"/>
                    <a:pt x="2280" y="4342"/>
                    <a:pt x="2290" y="4099"/>
                  </a:cubicBezTo>
                  <a:cubicBezTo>
                    <a:pt x="2300" y="3916"/>
                    <a:pt x="2356" y="3739"/>
                    <a:pt x="2412" y="3567"/>
                  </a:cubicBezTo>
                  <a:cubicBezTo>
                    <a:pt x="2609" y="2903"/>
                    <a:pt x="2756" y="2133"/>
                    <a:pt x="2604" y="1459"/>
                  </a:cubicBezTo>
                  <a:lnTo>
                    <a:pt x="2604" y="1459"/>
                  </a:lnTo>
                  <a:cubicBezTo>
                    <a:pt x="2579" y="1642"/>
                    <a:pt x="2503" y="1860"/>
                    <a:pt x="2387" y="1996"/>
                  </a:cubicBezTo>
                  <a:cubicBezTo>
                    <a:pt x="2270" y="2138"/>
                    <a:pt x="2143" y="2250"/>
                    <a:pt x="1996" y="2361"/>
                  </a:cubicBezTo>
                  <a:cubicBezTo>
                    <a:pt x="1693" y="1708"/>
                    <a:pt x="1358" y="1069"/>
                    <a:pt x="983" y="451"/>
                  </a:cubicBezTo>
                  <a:cubicBezTo>
                    <a:pt x="953" y="396"/>
                    <a:pt x="912" y="355"/>
                    <a:pt x="912" y="284"/>
                  </a:cubicBezTo>
                  <a:cubicBezTo>
                    <a:pt x="917" y="223"/>
                    <a:pt x="928" y="71"/>
                    <a:pt x="933" y="0"/>
                  </a:cubicBezTo>
                  <a:close/>
                </a:path>
              </a:pathLst>
            </a:custGeom>
            <a:solidFill>
              <a:srgbClr val="FC8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1"/>
            <p:cNvSpPr/>
            <p:nvPr/>
          </p:nvSpPr>
          <p:spPr>
            <a:xfrm>
              <a:off x="2412749" y="3798403"/>
              <a:ext cx="414994" cy="683570"/>
            </a:xfrm>
            <a:custGeom>
              <a:avLst/>
              <a:gdLst/>
              <a:ahLst/>
              <a:cxnLst/>
              <a:rect l="l" t="t" r="r" b="b"/>
              <a:pathLst>
                <a:path w="6723" h="11074" extrusionOk="0">
                  <a:moveTo>
                    <a:pt x="3511" y="0"/>
                  </a:moveTo>
                  <a:lnTo>
                    <a:pt x="1566" y="831"/>
                  </a:lnTo>
                  <a:cubicBezTo>
                    <a:pt x="1561" y="831"/>
                    <a:pt x="1557" y="831"/>
                    <a:pt x="1552" y="831"/>
                  </a:cubicBezTo>
                  <a:cubicBezTo>
                    <a:pt x="1453" y="831"/>
                    <a:pt x="1376" y="932"/>
                    <a:pt x="1328" y="1029"/>
                  </a:cubicBezTo>
                  <a:cubicBezTo>
                    <a:pt x="862" y="1890"/>
                    <a:pt x="528" y="2812"/>
                    <a:pt x="193" y="3734"/>
                  </a:cubicBezTo>
                  <a:cubicBezTo>
                    <a:pt x="102" y="3997"/>
                    <a:pt x="1" y="4281"/>
                    <a:pt x="41" y="4559"/>
                  </a:cubicBezTo>
                  <a:cubicBezTo>
                    <a:pt x="117" y="5107"/>
                    <a:pt x="654" y="5451"/>
                    <a:pt x="1125" y="5735"/>
                  </a:cubicBezTo>
                  <a:cubicBezTo>
                    <a:pt x="2341" y="6469"/>
                    <a:pt x="3577" y="7234"/>
                    <a:pt x="4545" y="8278"/>
                  </a:cubicBezTo>
                  <a:cubicBezTo>
                    <a:pt x="5132" y="8911"/>
                    <a:pt x="4970" y="9873"/>
                    <a:pt x="4975" y="10522"/>
                  </a:cubicBezTo>
                  <a:cubicBezTo>
                    <a:pt x="4975" y="10613"/>
                    <a:pt x="4955" y="10998"/>
                    <a:pt x="5011" y="11074"/>
                  </a:cubicBezTo>
                  <a:cubicBezTo>
                    <a:pt x="5507" y="11033"/>
                    <a:pt x="6125" y="10501"/>
                    <a:pt x="6505" y="10177"/>
                  </a:cubicBezTo>
                  <a:cubicBezTo>
                    <a:pt x="6571" y="10121"/>
                    <a:pt x="6632" y="10061"/>
                    <a:pt x="6662" y="9985"/>
                  </a:cubicBezTo>
                  <a:cubicBezTo>
                    <a:pt x="6723" y="9838"/>
                    <a:pt x="6657" y="9671"/>
                    <a:pt x="6591" y="9529"/>
                  </a:cubicBezTo>
                  <a:cubicBezTo>
                    <a:pt x="6530" y="9397"/>
                    <a:pt x="6510" y="9321"/>
                    <a:pt x="6454" y="9189"/>
                  </a:cubicBezTo>
                  <a:cubicBezTo>
                    <a:pt x="6353" y="8967"/>
                    <a:pt x="6257" y="8744"/>
                    <a:pt x="6156" y="8516"/>
                  </a:cubicBezTo>
                  <a:cubicBezTo>
                    <a:pt x="6100" y="8399"/>
                    <a:pt x="6049" y="8278"/>
                    <a:pt x="5978" y="8166"/>
                  </a:cubicBezTo>
                  <a:cubicBezTo>
                    <a:pt x="5801" y="7893"/>
                    <a:pt x="5522" y="7741"/>
                    <a:pt x="5300" y="7503"/>
                  </a:cubicBezTo>
                  <a:cubicBezTo>
                    <a:pt x="4393" y="6530"/>
                    <a:pt x="3825" y="5259"/>
                    <a:pt x="2797" y="4418"/>
                  </a:cubicBezTo>
                  <a:cubicBezTo>
                    <a:pt x="2721" y="4357"/>
                    <a:pt x="2645" y="4291"/>
                    <a:pt x="2630" y="4200"/>
                  </a:cubicBezTo>
                  <a:cubicBezTo>
                    <a:pt x="2625" y="4139"/>
                    <a:pt x="2645" y="4083"/>
                    <a:pt x="2665" y="4028"/>
                  </a:cubicBezTo>
                  <a:cubicBezTo>
                    <a:pt x="3035" y="3060"/>
                    <a:pt x="3405" y="2093"/>
                    <a:pt x="3770" y="1125"/>
                  </a:cubicBezTo>
                  <a:lnTo>
                    <a:pt x="3511" y="0"/>
                  </a:lnTo>
                  <a:close/>
                </a:path>
              </a:pathLst>
            </a:custGeom>
            <a:solidFill>
              <a:srgbClr val="FC8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1"/>
            <p:cNvSpPr/>
            <p:nvPr/>
          </p:nvSpPr>
          <p:spPr>
            <a:xfrm>
              <a:off x="2440280" y="3788095"/>
              <a:ext cx="238639" cy="170800"/>
            </a:xfrm>
            <a:custGeom>
              <a:avLst/>
              <a:gdLst/>
              <a:ahLst/>
              <a:cxnLst/>
              <a:rect l="l" t="t" r="r" b="b"/>
              <a:pathLst>
                <a:path w="3866" h="2767" extrusionOk="0">
                  <a:moveTo>
                    <a:pt x="2635" y="0"/>
                  </a:moveTo>
                  <a:lnTo>
                    <a:pt x="882" y="421"/>
                  </a:lnTo>
                  <a:lnTo>
                    <a:pt x="1" y="1444"/>
                  </a:lnTo>
                  <a:cubicBezTo>
                    <a:pt x="1" y="1444"/>
                    <a:pt x="381" y="1971"/>
                    <a:pt x="1110" y="2219"/>
                  </a:cubicBezTo>
                  <a:cubicBezTo>
                    <a:pt x="1834" y="2467"/>
                    <a:pt x="3288" y="2766"/>
                    <a:pt x="3288" y="2766"/>
                  </a:cubicBezTo>
                  <a:lnTo>
                    <a:pt x="3866" y="1864"/>
                  </a:lnTo>
                  <a:lnTo>
                    <a:pt x="3577" y="97"/>
                  </a:lnTo>
                  <a:lnTo>
                    <a:pt x="26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1"/>
            <p:cNvSpPr/>
            <p:nvPr/>
          </p:nvSpPr>
          <p:spPr>
            <a:xfrm>
              <a:off x="2621522" y="2447501"/>
              <a:ext cx="642812" cy="456826"/>
            </a:xfrm>
            <a:custGeom>
              <a:avLst/>
              <a:gdLst/>
              <a:ahLst/>
              <a:cxnLst/>
              <a:rect l="l" t="t" r="r" b="b"/>
              <a:pathLst>
                <a:path w="8689" h="6175" extrusionOk="0">
                  <a:moveTo>
                    <a:pt x="1642" y="0"/>
                  </a:moveTo>
                  <a:cubicBezTo>
                    <a:pt x="1136" y="0"/>
                    <a:pt x="705" y="365"/>
                    <a:pt x="624" y="856"/>
                  </a:cubicBezTo>
                  <a:lnTo>
                    <a:pt x="112" y="3870"/>
                  </a:lnTo>
                  <a:cubicBezTo>
                    <a:pt x="1" y="4498"/>
                    <a:pt x="487" y="5071"/>
                    <a:pt x="1131" y="5071"/>
                  </a:cubicBezTo>
                  <a:lnTo>
                    <a:pt x="6135" y="5071"/>
                  </a:lnTo>
                  <a:lnTo>
                    <a:pt x="7007" y="6175"/>
                  </a:lnTo>
                  <a:lnTo>
                    <a:pt x="7042" y="5071"/>
                  </a:lnTo>
                  <a:lnTo>
                    <a:pt x="7052" y="5071"/>
                  </a:lnTo>
                  <a:cubicBezTo>
                    <a:pt x="7554" y="5071"/>
                    <a:pt x="7984" y="4711"/>
                    <a:pt x="8070" y="4215"/>
                  </a:cubicBezTo>
                  <a:lnTo>
                    <a:pt x="8582" y="1206"/>
                  </a:lnTo>
                  <a:cubicBezTo>
                    <a:pt x="8688" y="572"/>
                    <a:pt x="8202" y="0"/>
                    <a:pt x="7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21"/>
          <p:cNvGrpSpPr/>
          <p:nvPr/>
        </p:nvGrpSpPr>
        <p:grpSpPr>
          <a:xfrm>
            <a:off x="4183263" y="2789391"/>
            <a:ext cx="799723" cy="2010338"/>
            <a:chOff x="4113466" y="2297339"/>
            <a:chExt cx="1009370" cy="2537345"/>
          </a:xfrm>
        </p:grpSpPr>
        <p:sp>
          <p:nvSpPr>
            <p:cNvPr id="542" name="Google Shape;542;p21"/>
            <p:cNvSpPr/>
            <p:nvPr/>
          </p:nvSpPr>
          <p:spPr>
            <a:xfrm>
              <a:off x="4448956" y="2852121"/>
              <a:ext cx="332773" cy="359933"/>
            </a:xfrm>
            <a:custGeom>
              <a:avLst/>
              <a:gdLst/>
              <a:ahLst/>
              <a:cxnLst/>
              <a:rect l="l" t="t" r="r" b="b"/>
              <a:pathLst>
                <a:path w="5391" h="5831" extrusionOk="0">
                  <a:moveTo>
                    <a:pt x="2504" y="1"/>
                  </a:moveTo>
                  <a:cubicBezTo>
                    <a:pt x="2225" y="1"/>
                    <a:pt x="1943" y="35"/>
                    <a:pt x="1667" y="78"/>
                  </a:cubicBezTo>
                  <a:cubicBezTo>
                    <a:pt x="1500" y="108"/>
                    <a:pt x="1333" y="139"/>
                    <a:pt x="1181" y="215"/>
                  </a:cubicBezTo>
                  <a:cubicBezTo>
                    <a:pt x="720" y="443"/>
                    <a:pt x="249" y="1025"/>
                    <a:pt x="152" y="1583"/>
                  </a:cubicBezTo>
                  <a:cubicBezTo>
                    <a:pt x="0" y="2484"/>
                    <a:pt x="350" y="3411"/>
                    <a:pt x="477" y="4323"/>
                  </a:cubicBezTo>
                  <a:cubicBezTo>
                    <a:pt x="502" y="4495"/>
                    <a:pt x="735" y="5007"/>
                    <a:pt x="841" y="5139"/>
                  </a:cubicBezTo>
                  <a:cubicBezTo>
                    <a:pt x="919" y="5231"/>
                    <a:pt x="970" y="5251"/>
                    <a:pt x="1021" y="5251"/>
                  </a:cubicBezTo>
                  <a:cubicBezTo>
                    <a:pt x="1060" y="5251"/>
                    <a:pt x="1098" y="5240"/>
                    <a:pt x="1148" y="5240"/>
                  </a:cubicBezTo>
                  <a:cubicBezTo>
                    <a:pt x="1191" y="5240"/>
                    <a:pt x="1244" y="5249"/>
                    <a:pt x="1312" y="5280"/>
                  </a:cubicBezTo>
                  <a:cubicBezTo>
                    <a:pt x="1530" y="5382"/>
                    <a:pt x="1763" y="5437"/>
                    <a:pt x="1996" y="5488"/>
                  </a:cubicBezTo>
                  <a:cubicBezTo>
                    <a:pt x="2341" y="5569"/>
                    <a:pt x="2680" y="5650"/>
                    <a:pt x="3020" y="5731"/>
                  </a:cubicBezTo>
                  <a:cubicBezTo>
                    <a:pt x="3212" y="5772"/>
                    <a:pt x="3399" y="5817"/>
                    <a:pt x="3597" y="5827"/>
                  </a:cubicBezTo>
                  <a:cubicBezTo>
                    <a:pt x="3629" y="5829"/>
                    <a:pt x="3660" y="5830"/>
                    <a:pt x="3692" y="5830"/>
                  </a:cubicBezTo>
                  <a:cubicBezTo>
                    <a:pt x="4077" y="5830"/>
                    <a:pt x="4463" y="5690"/>
                    <a:pt x="4772" y="5432"/>
                  </a:cubicBezTo>
                  <a:cubicBezTo>
                    <a:pt x="4843" y="5382"/>
                    <a:pt x="4909" y="5316"/>
                    <a:pt x="4950" y="5240"/>
                  </a:cubicBezTo>
                  <a:cubicBezTo>
                    <a:pt x="5041" y="5078"/>
                    <a:pt x="5026" y="4870"/>
                    <a:pt x="5036" y="4683"/>
                  </a:cubicBezTo>
                  <a:cubicBezTo>
                    <a:pt x="5051" y="4338"/>
                    <a:pt x="5157" y="4009"/>
                    <a:pt x="5223" y="3675"/>
                  </a:cubicBezTo>
                  <a:cubicBezTo>
                    <a:pt x="5289" y="3335"/>
                    <a:pt x="5390" y="2930"/>
                    <a:pt x="5243" y="2631"/>
                  </a:cubicBezTo>
                  <a:cubicBezTo>
                    <a:pt x="5198" y="2525"/>
                    <a:pt x="5046" y="2469"/>
                    <a:pt x="4995" y="2368"/>
                  </a:cubicBezTo>
                  <a:cubicBezTo>
                    <a:pt x="4798" y="1968"/>
                    <a:pt x="4838" y="1441"/>
                    <a:pt x="4595" y="1076"/>
                  </a:cubicBezTo>
                  <a:cubicBezTo>
                    <a:pt x="4504" y="934"/>
                    <a:pt x="4377" y="833"/>
                    <a:pt x="4256" y="732"/>
                  </a:cubicBezTo>
                  <a:cubicBezTo>
                    <a:pt x="4017" y="529"/>
                    <a:pt x="3774" y="331"/>
                    <a:pt x="3496" y="200"/>
                  </a:cubicBezTo>
                  <a:cubicBezTo>
                    <a:pt x="3183" y="52"/>
                    <a:pt x="2846" y="1"/>
                    <a:pt x="2504" y="1"/>
                  </a:cubicBezTo>
                  <a:close/>
                </a:path>
              </a:pathLst>
            </a:custGeom>
            <a:solidFill>
              <a:srgbClr val="3A1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1"/>
            <p:cNvSpPr/>
            <p:nvPr/>
          </p:nvSpPr>
          <p:spPr>
            <a:xfrm>
              <a:off x="4743212" y="3064896"/>
              <a:ext cx="54135" cy="108826"/>
            </a:xfrm>
            <a:custGeom>
              <a:avLst/>
              <a:gdLst/>
              <a:ahLst/>
              <a:cxnLst/>
              <a:rect l="l" t="t" r="r" b="b"/>
              <a:pathLst>
                <a:path w="877" h="1763" extrusionOk="0">
                  <a:moveTo>
                    <a:pt x="579" y="0"/>
                  </a:moveTo>
                  <a:cubicBezTo>
                    <a:pt x="523" y="0"/>
                    <a:pt x="463" y="20"/>
                    <a:pt x="416" y="50"/>
                  </a:cubicBezTo>
                  <a:cubicBezTo>
                    <a:pt x="340" y="96"/>
                    <a:pt x="284" y="157"/>
                    <a:pt x="223" y="223"/>
                  </a:cubicBezTo>
                  <a:lnTo>
                    <a:pt x="0" y="1762"/>
                  </a:lnTo>
                  <a:cubicBezTo>
                    <a:pt x="233" y="1722"/>
                    <a:pt x="466" y="1611"/>
                    <a:pt x="588" y="1408"/>
                  </a:cubicBezTo>
                  <a:cubicBezTo>
                    <a:pt x="633" y="1332"/>
                    <a:pt x="659" y="1251"/>
                    <a:pt x="689" y="1165"/>
                  </a:cubicBezTo>
                  <a:cubicBezTo>
                    <a:pt x="780" y="896"/>
                    <a:pt x="877" y="613"/>
                    <a:pt x="846" y="329"/>
                  </a:cubicBezTo>
                  <a:cubicBezTo>
                    <a:pt x="831" y="202"/>
                    <a:pt x="780" y="60"/>
                    <a:pt x="659" y="15"/>
                  </a:cubicBezTo>
                  <a:cubicBezTo>
                    <a:pt x="634" y="5"/>
                    <a:pt x="607" y="0"/>
                    <a:pt x="579" y="0"/>
                  </a:cubicBezTo>
                  <a:close/>
                </a:path>
              </a:pathLst>
            </a:custGeom>
            <a:solidFill>
              <a:srgbClr val="FD7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1"/>
            <p:cNvSpPr/>
            <p:nvPr/>
          </p:nvSpPr>
          <p:spPr>
            <a:xfrm>
              <a:off x="4188774" y="4172410"/>
              <a:ext cx="727397" cy="662274"/>
            </a:xfrm>
            <a:custGeom>
              <a:avLst/>
              <a:gdLst/>
              <a:ahLst/>
              <a:cxnLst/>
              <a:rect l="l" t="t" r="r" b="b"/>
              <a:pathLst>
                <a:path w="11784" h="10729" extrusionOk="0">
                  <a:moveTo>
                    <a:pt x="9129" y="0"/>
                  </a:moveTo>
                  <a:cubicBezTo>
                    <a:pt x="8192" y="0"/>
                    <a:pt x="7253" y="89"/>
                    <a:pt x="6318" y="177"/>
                  </a:cubicBezTo>
                  <a:cubicBezTo>
                    <a:pt x="5441" y="263"/>
                    <a:pt x="4560" y="344"/>
                    <a:pt x="3684" y="425"/>
                  </a:cubicBezTo>
                  <a:cubicBezTo>
                    <a:pt x="3410" y="456"/>
                    <a:pt x="3126" y="481"/>
                    <a:pt x="2878" y="603"/>
                  </a:cubicBezTo>
                  <a:cubicBezTo>
                    <a:pt x="2600" y="739"/>
                    <a:pt x="2397" y="972"/>
                    <a:pt x="2392" y="1287"/>
                  </a:cubicBezTo>
                  <a:cubicBezTo>
                    <a:pt x="2382" y="1996"/>
                    <a:pt x="2250" y="2710"/>
                    <a:pt x="2007" y="3379"/>
                  </a:cubicBezTo>
                  <a:cubicBezTo>
                    <a:pt x="1895" y="3678"/>
                    <a:pt x="1764" y="3966"/>
                    <a:pt x="1683" y="4275"/>
                  </a:cubicBezTo>
                  <a:cubicBezTo>
                    <a:pt x="1541" y="4792"/>
                    <a:pt x="1541" y="5344"/>
                    <a:pt x="1358" y="5846"/>
                  </a:cubicBezTo>
                  <a:cubicBezTo>
                    <a:pt x="1222" y="6231"/>
                    <a:pt x="984" y="6575"/>
                    <a:pt x="892" y="6970"/>
                  </a:cubicBezTo>
                  <a:cubicBezTo>
                    <a:pt x="801" y="7355"/>
                    <a:pt x="862" y="7770"/>
                    <a:pt x="776" y="8155"/>
                  </a:cubicBezTo>
                  <a:cubicBezTo>
                    <a:pt x="619" y="8865"/>
                    <a:pt x="6" y="9447"/>
                    <a:pt x="1" y="10172"/>
                  </a:cubicBezTo>
                  <a:cubicBezTo>
                    <a:pt x="3739" y="10374"/>
                    <a:pt x="7376" y="10602"/>
                    <a:pt x="11115" y="10729"/>
                  </a:cubicBezTo>
                  <a:cubicBezTo>
                    <a:pt x="11130" y="10085"/>
                    <a:pt x="11145" y="9437"/>
                    <a:pt x="11160" y="8789"/>
                  </a:cubicBezTo>
                  <a:cubicBezTo>
                    <a:pt x="11171" y="8267"/>
                    <a:pt x="11186" y="7740"/>
                    <a:pt x="11247" y="7218"/>
                  </a:cubicBezTo>
                  <a:cubicBezTo>
                    <a:pt x="11312" y="6676"/>
                    <a:pt x="11434" y="6144"/>
                    <a:pt x="11520" y="5613"/>
                  </a:cubicBezTo>
                  <a:cubicBezTo>
                    <a:pt x="11753" y="4230"/>
                    <a:pt x="11783" y="2816"/>
                    <a:pt x="11606" y="1428"/>
                  </a:cubicBezTo>
                  <a:cubicBezTo>
                    <a:pt x="11571" y="1150"/>
                    <a:pt x="11520" y="861"/>
                    <a:pt x="11368" y="628"/>
                  </a:cubicBezTo>
                  <a:cubicBezTo>
                    <a:pt x="11054" y="157"/>
                    <a:pt x="10426" y="45"/>
                    <a:pt x="9864" y="20"/>
                  </a:cubicBezTo>
                  <a:cubicBezTo>
                    <a:pt x="9619" y="7"/>
                    <a:pt x="9374" y="0"/>
                    <a:pt x="91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1"/>
            <p:cNvSpPr/>
            <p:nvPr/>
          </p:nvSpPr>
          <p:spPr>
            <a:xfrm>
              <a:off x="4462413" y="2932429"/>
              <a:ext cx="309625" cy="540363"/>
            </a:xfrm>
            <a:custGeom>
              <a:avLst/>
              <a:gdLst/>
              <a:ahLst/>
              <a:cxnLst/>
              <a:rect l="l" t="t" r="r" b="b"/>
              <a:pathLst>
                <a:path w="5016" h="8754" extrusionOk="0">
                  <a:moveTo>
                    <a:pt x="2823" y="0"/>
                  </a:moveTo>
                  <a:cubicBezTo>
                    <a:pt x="2728" y="0"/>
                    <a:pt x="2633" y="4"/>
                    <a:pt x="2538" y="13"/>
                  </a:cubicBezTo>
                  <a:cubicBezTo>
                    <a:pt x="2108" y="59"/>
                    <a:pt x="1596" y="99"/>
                    <a:pt x="1378" y="474"/>
                  </a:cubicBezTo>
                  <a:cubicBezTo>
                    <a:pt x="1105" y="960"/>
                    <a:pt x="917" y="1492"/>
                    <a:pt x="826" y="2044"/>
                  </a:cubicBezTo>
                  <a:cubicBezTo>
                    <a:pt x="796" y="1897"/>
                    <a:pt x="694" y="1751"/>
                    <a:pt x="552" y="1700"/>
                  </a:cubicBezTo>
                  <a:cubicBezTo>
                    <a:pt x="510" y="1685"/>
                    <a:pt x="465" y="1677"/>
                    <a:pt x="421" y="1677"/>
                  </a:cubicBezTo>
                  <a:cubicBezTo>
                    <a:pt x="316" y="1677"/>
                    <a:pt x="213" y="1718"/>
                    <a:pt x="142" y="1796"/>
                  </a:cubicBezTo>
                  <a:cubicBezTo>
                    <a:pt x="0" y="1948"/>
                    <a:pt x="21" y="2191"/>
                    <a:pt x="56" y="2399"/>
                  </a:cubicBezTo>
                  <a:cubicBezTo>
                    <a:pt x="91" y="2627"/>
                    <a:pt x="137" y="2870"/>
                    <a:pt x="284" y="3052"/>
                  </a:cubicBezTo>
                  <a:cubicBezTo>
                    <a:pt x="385" y="3174"/>
                    <a:pt x="532" y="3260"/>
                    <a:pt x="669" y="3341"/>
                  </a:cubicBezTo>
                  <a:cubicBezTo>
                    <a:pt x="689" y="3706"/>
                    <a:pt x="750" y="4106"/>
                    <a:pt x="887" y="4445"/>
                  </a:cubicBezTo>
                  <a:cubicBezTo>
                    <a:pt x="684" y="5393"/>
                    <a:pt x="542" y="6340"/>
                    <a:pt x="421" y="7302"/>
                  </a:cubicBezTo>
                  <a:cubicBezTo>
                    <a:pt x="411" y="7383"/>
                    <a:pt x="395" y="7470"/>
                    <a:pt x="355" y="7541"/>
                  </a:cubicBezTo>
                  <a:cubicBezTo>
                    <a:pt x="316" y="7601"/>
                    <a:pt x="247" y="7651"/>
                    <a:pt x="177" y="7651"/>
                  </a:cubicBezTo>
                  <a:cubicBezTo>
                    <a:pt x="165" y="7651"/>
                    <a:pt x="154" y="7650"/>
                    <a:pt x="142" y="7647"/>
                  </a:cubicBezTo>
                  <a:lnTo>
                    <a:pt x="142" y="7647"/>
                  </a:lnTo>
                  <a:cubicBezTo>
                    <a:pt x="956" y="8072"/>
                    <a:pt x="1715" y="8754"/>
                    <a:pt x="2583" y="8754"/>
                  </a:cubicBezTo>
                  <a:cubicBezTo>
                    <a:pt x="2698" y="8754"/>
                    <a:pt x="2814" y="8742"/>
                    <a:pt x="2933" y="8716"/>
                  </a:cubicBezTo>
                  <a:cubicBezTo>
                    <a:pt x="3171" y="8665"/>
                    <a:pt x="3632" y="7925"/>
                    <a:pt x="3845" y="7794"/>
                  </a:cubicBezTo>
                  <a:cubicBezTo>
                    <a:pt x="4053" y="7662"/>
                    <a:pt x="4230" y="7470"/>
                    <a:pt x="4306" y="7237"/>
                  </a:cubicBezTo>
                  <a:cubicBezTo>
                    <a:pt x="4124" y="7156"/>
                    <a:pt x="4012" y="6983"/>
                    <a:pt x="3972" y="6786"/>
                  </a:cubicBezTo>
                  <a:cubicBezTo>
                    <a:pt x="3931" y="6588"/>
                    <a:pt x="3951" y="6386"/>
                    <a:pt x="3967" y="6183"/>
                  </a:cubicBezTo>
                  <a:cubicBezTo>
                    <a:pt x="3987" y="5909"/>
                    <a:pt x="3987" y="5631"/>
                    <a:pt x="3977" y="5357"/>
                  </a:cubicBezTo>
                  <a:cubicBezTo>
                    <a:pt x="4417" y="4825"/>
                    <a:pt x="4848" y="4288"/>
                    <a:pt x="4965" y="3610"/>
                  </a:cubicBezTo>
                  <a:cubicBezTo>
                    <a:pt x="4995" y="3417"/>
                    <a:pt x="5000" y="3220"/>
                    <a:pt x="5005" y="3027"/>
                  </a:cubicBezTo>
                  <a:cubicBezTo>
                    <a:pt x="5015" y="2348"/>
                    <a:pt x="5005" y="1664"/>
                    <a:pt x="4853" y="1001"/>
                  </a:cubicBezTo>
                  <a:cubicBezTo>
                    <a:pt x="4813" y="824"/>
                    <a:pt x="4757" y="641"/>
                    <a:pt x="4640" y="499"/>
                  </a:cubicBezTo>
                  <a:cubicBezTo>
                    <a:pt x="4448" y="266"/>
                    <a:pt x="4129" y="180"/>
                    <a:pt x="3835" y="119"/>
                  </a:cubicBezTo>
                  <a:cubicBezTo>
                    <a:pt x="3502" y="52"/>
                    <a:pt x="3163" y="0"/>
                    <a:pt x="2823" y="0"/>
                  </a:cubicBezTo>
                  <a:close/>
                </a:path>
              </a:pathLst>
            </a:custGeom>
            <a:solidFill>
              <a:srgbClr val="FC8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1"/>
            <p:cNvSpPr/>
            <p:nvPr/>
          </p:nvSpPr>
          <p:spPr>
            <a:xfrm>
              <a:off x="4113466" y="3331558"/>
              <a:ext cx="982825" cy="1037392"/>
            </a:xfrm>
            <a:custGeom>
              <a:avLst/>
              <a:gdLst/>
              <a:ahLst/>
              <a:cxnLst/>
              <a:rect l="l" t="t" r="r" b="b"/>
              <a:pathLst>
                <a:path w="15922" h="16806" extrusionOk="0">
                  <a:moveTo>
                    <a:pt x="6064" y="1"/>
                  </a:moveTo>
                  <a:cubicBezTo>
                    <a:pt x="5045" y="451"/>
                    <a:pt x="3850" y="462"/>
                    <a:pt x="2822" y="882"/>
                  </a:cubicBezTo>
                  <a:cubicBezTo>
                    <a:pt x="1930" y="1247"/>
                    <a:pt x="1170" y="1941"/>
                    <a:pt x="790" y="2822"/>
                  </a:cubicBezTo>
                  <a:cubicBezTo>
                    <a:pt x="674" y="3086"/>
                    <a:pt x="598" y="3364"/>
                    <a:pt x="517" y="3638"/>
                  </a:cubicBezTo>
                  <a:cubicBezTo>
                    <a:pt x="375" y="4139"/>
                    <a:pt x="238" y="4646"/>
                    <a:pt x="152" y="5157"/>
                  </a:cubicBezTo>
                  <a:cubicBezTo>
                    <a:pt x="25" y="5897"/>
                    <a:pt x="20" y="6682"/>
                    <a:pt x="0" y="7437"/>
                  </a:cubicBezTo>
                  <a:cubicBezTo>
                    <a:pt x="347" y="7717"/>
                    <a:pt x="811" y="7790"/>
                    <a:pt x="1262" y="7790"/>
                  </a:cubicBezTo>
                  <a:cubicBezTo>
                    <a:pt x="1325" y="7790"/>
                    <a:pt x="1387" y="7789"/>
                    <a:pt x="1449" y="7786"/>
                  </a:cubicBezTo>
                  <a:cubicBezTo>
                    <a:pt x="1722" y="7773"/>
                    <a:pt x="1916" y="7751"/>
                    <a:pt x="2113" y="7751"/>
                  </a:cubicBezTo>
                  <a:cubicBezTo>
                    <a:pt x="2284" y="7751"/>
                    <a:pt x="2459" y="7768"/>
                    <a:pt x="2690" y="7822"/>
                  </a:cubicBezTo>
                  <a:cubicBezTo>
                    <a:pt x="2766" y="8050"/>
                    <a:pt x="2751" y="8566"/>
                    <a:pt x="2700" y="8805"/>
                  </a:cubicBezTo>
                  <a:cubicBezTo>
                    <a:pt x="2989" y="9352"/>
                    <a:pt x="3333" y="9757"/>
                    <a:pt x="3288" y="10375"/>
                  </a:cubicBezTo>
                  <a:cubicBezTo>
                    <a:pt x="3242" y="10993"/>
                    <a:pt x="3115" y="11606"/>
                    <a:pt x="3105" y="12224"/>
                  </a:cubicBezTo>
                  <a:cubicBezTo>
                    <a:pt x="3105" y="12477"/>
                    <a:pt x="3120" y="12725"/>
                    <a:pt x="3131" y="12974"/>
                  </a:cubicBezTo>
                  <a:cubicBezTo>
                    <a:pt x="3156" y="13637"/>
                    <a:pt x="3146" y="13510"/>
                    <a:pt x="3090" y="14169"/>
                  </a:cubicBezTo>
                  <a:cubicBezTo>
                    <a:pt x="3055" y="14600"/>
                    <a:pt x="2999" y="15035"/>
                    <a:pt x="3085" y="15461"/>
                  </a:cubicBezTo>
                  <a:cubicBezTo>
                    <a:pt x="3110" y="15587"/>
                    <a:pt x="3176" y="15653"/>
                    <a:pt x="3278" y="15739"/>
                  </a:cubicBezTo>
                  <a:cubicBezTo>
                    <a:pt x="3348" y="15800"/>
                    <a:pt x="3516" y="15785"/>
                    <a:pt x="3607" y="15810"/>
                  </a:cubicBezTo>
                  <a:cubicBezTo>
                    <a:pt x="4483" y="16048"/>
                    <a:pt x="5304" y="16459"/>
                    <a:pt x="6190" y="16656"/>
                  </a:cubicBezTo>
                  <a:cubicBezTo>
                    <a:pt x="6710" y="16773"/>
                    <a:pt x="7226" y="16806"/>
                    <a:pt x="7740" y="16806"/>
                  </a:cubicBezTo>
                  <a:cubicBezTo>
                    <a:pt x="8274" y="16806"/>
                    <a:pt x="8804" y="16770"/>
                    <a:pt x="9331" y="16757"/>
                  </a:cubicBezTo>
                  <a:cubicBezTo>
                    <a:pt x="10582" y="16732"/>
                    <a:pt x="12051" y="16560"/>
                    <a:pt x="12917" y="15653"/>
                  </a:cubicBezTo>
                  <a:cubicBezTo>
                    <a:pt x="13186" y="15375"/>
                    <a:pt x="13409" y="15091"/>
                    <a:pt x="13419" y="14706"/>
                  </a:cubicBezTo>
                  <a:cubicBezTo>
                    <a:pt x="13434" y="14250"/>
                    <a:pt x="13277" y="14022"/>
                    <a:pt x="13196" y="13571"/>
                  </a:cubicBezTo>
                  <a:cubicBezTo>
                    <a:pt x="13105" y="13039"/>
                    <a:pt x="13155" y="13029"/>
                    <a:pt x="13160" y="12487"/>
                  </a:cubicBezTo>
                  <a:cubicBezTo>
                    <a:pt x="13166" y="11033"/>
                    <a:pt x="12877" y="9590"/>
                    <a:pt x="12933" y="8131"/>
                  </a:cubicBezTo>
                  <a:cubicBezTo>
                    <a:pt x="13051" y="8083"/>
                    <a:pt x="13174" y="8066"/>
                    <a:pt x="13299" y="8066"/>
                  </a:cubicBezTo>
                  <a:cubicBezTo>
                    <a:pt x="13588" y="8066"/>
                    <a:pt x="13892" y="8156"/>
                    <a:pt x="14189" y="8166"/>
                  </a:cubicBezTo>
                  <a:cubicBezTo>
                    <a:pt x="14217" y="8168"/>
                    <a:pt x="14246" y="8168"/>
                    <a:pt x="14274" y="8168"/>
                  </a:cubicBezTo>
                  <a:cubicBezTo>
                    <a:pt x="14457" y="8168"/>
                    <a:pt x="14637" y="8142"/>
                    <a:pt x="14817" y="8116"/>
                  </a:cubicBezTo>
                  <a:cubicBezTo>
                    <a:pt x="15085" y="8070"/>
                    <a:pt x="15349" y="8014"/>
                    <a:pt x="15607" y="7938"/>
                  </a:cubicBezTo>
                  <a:cubicBezTo>
                    <a:pt x="15714" y="7913"/>
                    <a:pt x="15820" y="7883"/>
                    <a:pt x="15921" y="7852"/>
                  </a:cubicBezTo>
                  <a:cubicBezTo>
                    <a:pt x="15663" y="6555"/>
                    <a:pt x="15405" y="5259"/>
                    <a:pt x="15146" y="3957"/>
                  </a:cubicBezTo>
                  <a:cubicBezTo>
                    <a:pt x="15025" y="3339"/>
                    <a:pt x="14888" y="2690"/>
                    <a:pt x="14472" y="2214"/>
                  </a:cubicBezTo>
                  <a:cubicBezTo>
                    <a:pt x="13946" y="1611"/>
                    <a:pt x="13110" y="1424"/>
                    <a:pt x="12335" y="1232"/>
                  </a:cubicBezTo>
                  <a:cubicBezTo>
                    <a:pt x="11423" y="1009"/>
                    <a:pt x="10577" y="760"/>
                    <a:pt x="9701" y="441"/>
                  </a:cubicBezTo>
                  <a:cubicBezTo>
                    <a:pt x="9549" y="730"/>
                    <a:pt x="9225" y="882"/>
                    <a:pt x="8916" y="993"/>
                  </a:cubicBezTo>
                  <a:cubicBezTo>
                    <a:pt x="8607" y="1105"/>
                    <a:pt x="8318" y="1779"/>
                    <a:pt x="8115" y="2042"/>
                  </a:cubicBezTo>
                  <a:cubicBezTo>
                    <a:pt x="8024" y="1875"/>
                    <a:pt x="7761" y="1272"/>
                    <a:pt x="7573" y="1226"/>
                  </a:cubicBezTo>
                  <a:cubicBezTo>
                    <a:pt x="6915" y="1080"/>
                    <a:pt x="6342" y="608"/>
                    <a:pt x="6064" y="1"/>
                  </a:cubicBezTo>
                  <a:close/>
                </a:path>
              </a:pathLst>
            </a:custGeom>
            <a:solidFill>
              <a:srgbClr val="F3D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1"/>
            <p:cNvSpPr/>
            <p:nvPr/>
          </p:nvSpPr>
          <p:spPr>
            <a:xfrm>
              <a:off x="4543091" y="3573283"/>
              <a:ext cx="148269" cy="272403"/>
            </a:xfrm>
            <a:custGeom>
              <a:avLst/>
              <a:gdLst/>
              <a:ahLst/>
              <a:cxnLst/>
              <a:rect l="l" t="t" r="r" b="b"/>
              <a:pathLst>
                <a:path w="2402" h="4413" extrusionOk="0">
                  <a:moveTo>
                    <a:pt x="228" y="0"/>
                  </a:moveTo>
                  <a:cubicBezTo>
                    <a:pt x="102" y="0"/>
                    <a:pt x="0" y="102"/>
                    <a:pt x="0" y="228"/>
                  </a:cubicBezTo>
                  <a:lnTo>
                    <a:pt x="0" y="4184"/>
                  </a:lnTo>
                  <a:cubicBezTo>
                    <a:pt x="0" y="4311"/>
                    <a:pt x="102" y="4412"/>
                    <a:pt x="228" y="4412"/>
                  </a:cubicBezTo>
                  <a:lnTo>
                    <a:pt x="2173" y="4412"/>
                  </a:lnTo>
                  <a:cubicBezTo>
                    <a:pt x="2300" y="4412"/>
                    <a:pt x="2401" y="4311"/>
                    <a:pt x="2401" y="4184"/>
                  </a:cubicBezTo>
                  <a:lnTo>
                    <a:pt x="2401" y="228"/>
                  </a:lnTo>
                  <a:cubicBezTo>
                    <a:pt x="2401" y="102"/>
                    <a:pt x="2300" y="0"/>
                    <a:pt x="2173" y="0"/>
                  </a:cubicBezTo>
                  <a:close/>
                </a:path>
              </a:pathLst>
            </a:custGeom>
            <a:solidFill>
              <a:srgbClr val="291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1"/>
            <p:cNvSpPr/>
            <p:nvPr/>
          </p:nvSpPr>
          <p:spPr>
            <a:xfrm>
              <a:off x="4140318" y="3619023"/>
              <a:ext cx="468141" cy="502338"/>
            </a:xfrm>
            <a:custGeom>
              <a:avLst/>
              <a:gdLst/>
              <a:ahLst/>
              <a:cxnLst/>
              <a:rect l="l" t="t" r="r" b="b"/>
              <a:pathLst>
                <a:path w="7584" h="8138" extrusionOk="0">
                  <a:moveTo>
                    <a:pt x="6826" y="0"/>
                  </a:moveTo>
                  <a:cubicBezTo>
                    <a:pt x="6798" y="0"/>
                    <a:pt x="6770" y="2"/>
                    <a:pt x="6743" y="4"/>
                  </a:cubicBezTo>
                  <a:cubicBezTo>
                    <a:pt x="6409" y="29"/>
                    <a:pt x="6069" y="85"/>
                    <a:pt x="5745" y="176"/>
                  </a:cubicBezTo>
                  <a:cubicBezTo>
                    <a:pt x="5679" y="191"/>
                    <a:pt x="5608" y="217"/>
                    <a:pt x="5553" y="262"/>
                  </a:cubicBezTo>
                  <a:cubicBezTo>
                    <a:pt x="5406" y="384"/>
                    <a:pt x="5426" y="607"/>
                    <a:pt x="5446" y="799"/>
                  </a:cubicBezTo>
                  <a:cubicBezTo>
                    <a:pt x="5477" y="1159"/>
                    <a:pt x="5431" y="1524"/>
                    <a:pt x="5315" y="1868"/>
                  </a:cubicBezTo>
                  <a:cubicBezTo>
                    <a:pt x="5279" y="1964"/>
                    <a:pt x="5218" y="2055"/>
                    <a:pt x="5132" y="2111"/>
                  </a:cubicBezTo>
                  <a:cubicBezTo>
                    <a:pt x="4160" y="2765"/>
                    <a:pt x="3400" y="3367"/>
                    <a:pt x="2513" y="3985"/>
                  </a:cubicBezTo>
                  <a:cubicBezTo>
                    <a:pt x="2498" y="3722"/>
                    <a:pt x="2478" y="3438"/>
                    <a:pt x="2458" y="3180"/>
                  </a:cubicBezTo>
                  <a:cubicBezTo>
                    <a:pt x="2447" y="3013"/>
                    <a:pt x="2437" y="2846"/>
                    <a:pt x="2361" y="2694"/>
                  </a:cubicBezTo>
                  <a:cubicBezTo>
                    <a:pt x="2222" y="2411"/>
                    <a:pt x="1894" y="2283"/>
                    <a:pt x="1571" y="2283"/>
                  </a:cubicBezTo>
                  <a:cubicBezTo>
                    <a:pt x="1506" y="2283"/>
                    <a:pt x="1441" y="2288"/>
                    <a:pt x="1379" y="2299"/>
                  </a:cubicBezTo>
                  <a:cubicBezTo>
                    <a:pt x="1004" y="2359"/>
                    <a:pt x="664" y="2552"/>
                    <a:pt x="310" y="2673"/>
                  </a:cubicBezTo>
                  <a:cubicBezTo>
                    <a:pt x="229" y="2699"/>
                    <a:pt x="188" y="2749"/>
                    <a:pt x="107" y="2770"/>
                  </a:cubicBezTo>
                  <a:cubicBezTo>
                    <a:pt x="26" y="3909"/>
                    <a:pt x="1" y="5049"/>
                    <a:pt x="41" y="6189"/>
                  </a:cubicBezTo>
                  <a:cubicBezTo>
                    <a:pt x="56" y="6579"/>
                    <a:pt x="77" y="6969"/>
                    <a:pt x="219" y="7329"/>
                  </a:cubicBezTo>
                  <a:cubicBezTo>
                    <a:pt x="360" y="7688"/>
                    <a:pt x="644" y="8013"/>
                    <a:pt x="1019" y="8109"/>
                  </a:cubicBezTo>
                  <a:cubicBezTo>
                    <a:pt x="1097" y="8128"/>
                    <a:pt x="1175" y="8137"/>
                    <a:pt x="1254" y="8137"/>
                  </a:cubicBezTo>
                  <a:cubicBezTo>
                    <a:pt x="1547" y="8137"/>
                    <a:pt x="1843" y="8016"/>
                    <a:pt x="2098" y="7861"/>
                  </a:cubicBezTo>
                  <a:cubicBezTo>
                    <a:pt x="2685" y="7511"/>
                    <a:pt x="3152" y="6989"/>
                    <a:pt x="3592" y="6468"/>
                  </a:cubicBezTo>
                  <a:cubicBezTo>
                    <a:pt x="4388" y="5530"/>
                    <a:pt x="5016" y="4401"/>
                    <a:pt x="5745" y="3413"/>
                  </a:cubicBezTo>
                  <a:cubicBezTo>
                    <a:pt x="5811" y="3317"/>
                    <a:pt x="6034" y="3413"/>
                    <a:pt x="6171" y="3286"/>
                  </a:cubicBezTo>
                  <a:cubicBezTo>
                    <a:pt x="6439" y="3038"/>
                    <a:pt x="6591" y="2760"/>
                    <a:pt x="6464" y="2415"/>
                  </a:cubicBezTo>
                  <a:cubicBezTo>
                    <a:pt x="6621" y="2349"/>
                    <a:pt x="6773" y="2243"/>
                    <a:pt x="6925" y="2177"/>
                  </a:cubicBezTo>
                  <a:cubicBezTo>
                    <a:pt x="7027" y="2137"/>
                    <a:pt x="7128" y="2091"/>
                    <a:pt x="7194" y="2005"/>
                  </a:cubicBezTo>
                  <a:cubicBezTo>
                    <a:pt x="7260" y="1919"/>
                    <a:pt x="7260" y="1777"/>
                    <a:pt x="7169" y="1716"/>
                  </a:cubicBezTo>
                  <a:lnTo>
                    <a:pt x="7169" y="1716"/>
                  </a:lnTo>
                  <a:cubicBezTo>
                    <a:pt x="7176" y="1717"/>
                    <a:pt x="7183" y="1717"/>
                    <a:pt x="7190" y="1717"/>
                  </a:cubicBezTo>
                  <a:cubicBezTo>
                    <a:pt x="7341" y="1717"/>
                    <a:pt x="7494" y="1618"/>
                    <a:pt x="7513" y="1468"/>
                  </a:cubicBezTo>
                  <a:cubicBezTo>
                    <a:pt x="7530" y="1341"/>
                    <a:pt x="7409" y="1214"/>
                    <a:pt x="7289" y="1214"/>
                  </a:cubicBezTo>
                  <a:cubicBezTo>
                    <a:pt x="7265" y="1214"/>
                    <a:pt x="7242" y="1219"/>
                    <a:pt x="7219" y="1230"/>
                  </a:cubicBezTo>
                  <a:cubicBezTo>
                    <a:pt x="7321" y="1179"/>
                    <a:pt x="7427" y="1128"/>
                    <a:pt x="7498" y="1037"/>
                  </a:cubicBezTo>
                  <a:cubicBezTo>
                    <a:pt x="7564" y="946"/>
                    <a:pt x="7584" y="804"/>
                    <a:pt x="7503" y="723"/>
                  </a:cubicBezTo>
                  <a:cubicBezTo>
                    <a:pt x="7452" y="673"/>
                    <a:pt x="7376" y="657"/>
                    <a:pt x="7305" y="642"/>
                  </a:cubicBezTo>
                  <a:cubicBezTo>
                    <a:pt x="7194" y="626"/>
                    <a:pt x="7084" y="618"/>
                    <a:pt x="6974" y="618"/>
                  </a:cubicBezTo>
                  <a:cubicBezTo>
                    <a:pt x="6908" y="618"/>
                    <a:pt x="6843" y="621"/>
                    <a:pt x="6778" y="627"/>
                  </a:cubicBezTo>
                  <a:cubicBezTo>
                    <a:pt x="6885" y="571"/>
                    <a:pt x="6991" y="521"/>
                    <a:pt x="7067" y="424"/>
                  </a:cubicBezTo>
                  <a:cubicBezTo>
                    <a:pt x="7138" y="333"/>
                    <a:pt x="7163" y="196"/>
                    <a:pt x="7093" y="100"/>
                  </a:cubicBezTo>
                  <a:cubicBezTo>
                    <a:pt x="7033" y="20"/>
                    <a:pt x="6929" y="0"/>
                    <a:pt x="6826" y="0"/>
                  </a:cubicBezTo>
                  <a:close/>
                </a:path>
              </a:pathLst>
            </a:custGeom>
            <a:solidFill>
              <a:srgbClr val="FC8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1"/>
            <p:cNvSpPr/>
            <p:nvPr/>
          </p:nvSpPr>
          <p:spPr>
            <a:xfrm>
              <a:off x="4450808" y="2814406"/>
              <a:ext cx="396908" cy="245182"/>
            </a:xfrm>
            <a:custGeom>
              <a:avLst/>
              <a:gdLst/>
              <a:ahLst/>
              <a:cxnLst/>
              <a:rect l="l" t="t" r="r" b="b"/>
              <a:pathLst>
                <a:path w="6430" h="3972" extrusionOk="0">
                  <a:moveTo>
                    <a:pt x="3015" y="0"/>
                  </a:moveTo>
                  <a:cubicBezTo>
                    <a:pt x="3008" y="0"/>
                    <a:pt x="3001" y="0"/>
                    <a:pt x="2995" y="0"/>
                  </a:cubicBezTo>
                  <a:cubicBezTo>
                    <a:pt x="670" y="20"/>
                    <a:pt x="107" y="1317"/>
                    <a:pt x="1" y="3080"/>
                  </a:cubicBezTo>
                  <a:cubicBezTo>
                    <a:pt x="1" y="3080"/>
                    <a:pt x="958" y="2958"/>
                    <a:pt x="1439" y="2958"/>
                  </a:cubicBezTo>
                  <a:cubicBezTo>
                    <a:pt x="1607" y="3191"/>
                    <a:pt x="1743" y="3419"/>
                    <a:pt x="1956" y="3607"/>
                  </a:cubicBezTo>
                  <a:cubicBezTo>
                    <a:pt x="2169" y="3794"/>
                    <a:pt x="2427" y="3941"/>
                    <a:pt x="2711" y="3967"/>
                  </a:cubicBezTo>
                  <a:cubicBezTo>
                    <a:pt x="2743" y="3970"/>
                    <a:pt x="2776" y="3971"/>
                    <a:pt x="2808" y="3971"/>
                  </a:cubicBezTo>
                  <a:cubicBezTo>
                    <a:pt x="2989" y="3971"/>
                    <a:pt x="3167" y="3927"/>
                    <a:pt x="3339" y="3875"/>
                  </a:cubicBezTo>
                  <a:cubicBezTo>
                    <a:pt x="3869" y="3723"/>
                    <a:pt x="4409" y="3492"/>
                    <a:pt x="4952" y="3492"/>
                  </a:cubicBezTo>
                  <a:cubicBezTo>
                    <a:pt x="5057" y="3492"/>
                    <a:pt x="5163" y="3501"/>
                    <a:pt x="5269" y="3521"/>
                  </a:cubicBezTo>
                  <a:cubicBezTo>
                    <a:pt x="5624" y="3592"/>
                    <a:pt x="5943" y="3784"/>
                    <a:pt x="6292" y="3880"/>
                  </a:cubicBezTo>
                  <a:cubicBezTo>
                    <a:pt x="6310" y="3886"/>
                    <a:pt x="6327" y="3892"/>
                    <a:pt x="6344" y="3892"/>
                  </a:cubicBezTo>
                  <a:cubicBezTo>
                    <a:pt x="6356" y="3892"/>
                    <a:pt x="6368" y="3889"/>
                    <a:pt x="6378" y="3880"/>
                  </a:cubicBezTo>
                  <a:cubicBezTo>
                    <a:pt x="6404" y="3865"/>
                    <a:pt x="6414" y="3835"/>
                    <a:pt x="6419" y="3804"/>
                  </a:cubicBezTo>
                  <a:cubicBezTo>
                    <a:pt x="6429" y="3632"/>
                    <a:pt x="6297" y="3490"/>
                    <a:pt x="6171" y="3374"/>
                  </a:cubicBezTo>
                  <a:cubicBezTo>
                    <a:pt x="5882" y="3110"/>
                    <a:pt x="5583" y="2862"/>
                    <a:pt x="5269" y="2629"/>
                  </a:cubicBezTo>
                  <a:cubicBezTo>
                    <a:pt x="5269" y="2629"/>
                    <a:pt x="5319" y="0"/>
                    <a:pt x="30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1"/>
            <p:cNvSpPr/>
            <p:nvPr/>
          </p:nvSpPr>
          <p:spPr>
            <a:xfrm>
              <a:off x="4113466" y="3719947"/>
              <a:ext cx="191664" cy="96295"/>
            </a:xfrm>
            <a:custGeom>
              <a:avLst/>
              <a:gdLst/>
              <a:ahLst/>
              <a:cxnLst/>
              <a:rect l="l" t="t" r="r" b="b"/>
              <a:pathLst>
                <a:path w="3105" h="1560" extrusionOk="0">
                  <a:moveTo>
                    <a:pt x="638" y="0"/>
                  </a:moveTo>
                  <a:lnTo>
                    <a:pt x="0" y="1145"/>
                  </a:lnTo>
                  <a:cubicBezTo>
                    <a:pt x="0" y="1145"/>
                    <a:pt x="263" y="1403"/>
                    <a:pt x="811" y="1525"/>
                  </a:cubicBezTo>
                  <a:cubicBezTo>
                    <a:pt x="921" y="1550"/>
                    <a:pt x="1057" y="1559"/>
                    <a:pt x="1207" y="1559"/>
                  </a:cubicBezTo>
                  <a:cubicBezTo>
                    <a:pt x="1717" y="1559"/>
                    <a:pt x="2384" y="1448"/>
                    <a:pt x="2737" y="1448"/>
                  </a:cubicBezTo>
                  <a:cubicBezTo>
                    <a:pt x="2850" y="1448"/>
                    <a:pt x="2930" y="1459"/>
                    <a:pt x="2963" y="1489"/>
                  </a:cubicBezTo>
                  <a:cubicBezTo>
                    <a:pt x="2972" y="1497"/>
                    <a:pt x="2979" y="1500"/>
                    <a:pt x="2985" y="1500"/>
                  </a:cubicBezTo>
                  <a:cubicBezTo>
                    <a:pt x="3105" y="1500"/>
                    <a:pt x="2806" y="137"/>
                    <a:pt x="2806" y="137"/>
                  </a:cubicBezTo>
                  <a:lnTo>
                    <a:pt x="638" y="0"/>
                  </a:lnTo>
                  <a:close/>
                </a:path>
              </a:pathLst>
            </a:custGeom>
            <a:solidFill>
              <a:srgbClr val="F3D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1"/>
            <p:cNvSpPr/>
            <p:nvPr/>
          </p:nvSpPr>
          <p:spPr>
            <a:xfrm>
              <a:off x="4608708" y="3699886"/>
              <a:ext cx="514128" cy="448574"/>
            </a:xfrm>
            <a:custGeom>
              <a:avLst/>
              <a:gdLst/>
              <a:ahLst/>
              <a:cxnLst/>
              <a:rect l="l" t="t" r="r" b="b"/>
              <a:pathLst>
                <a:path w="8329" h="7267" extrusionOk="0">
                  <a:moveTo>
                    <a:pt x="1120" y="1"/>
                  </a:moveTo>
                  <a:cubicBezTo>
                    <a:pt x="984" y="1"/>
                    <a:pt x="847" y="6"/>
                    <a:pt x="710" y="16"/>
                  </a:cubicBezTo>
                  <a:cubicBezTo>
                    <a:pt x="589" y="26"/>
                    <a:pt x="442" y="51"/>
                    <a:pt x="381" y="163"/>
                  </a:cubicBezTo>
                  <a:cubicBezTo>
                    <a:pt x="325" y="264"/>
                    <a:pt x="371" y="401"/>
                    <a:pt x="457" y="482"/>
                  </a:cubicBezTo>
                  <a:cubicBezTo>
                    <a:pt x="543" y="563"/>
                    <a:pt x="654" y="599"/>
                    <a:pt x="771" y="634"/>
                  </a:cubicBezTo>
                  <a:cubicBezTo>
                    <a:pt x="594" y="649"/>
                    <a:pt x="421" y="680"/>
                    <a:pt x="254" y="730"/>
                  </a:cubicBezTo>
                  <a:cubicBezTo>
                    <a:pt x="183" y="751"/>
                    <a:pt x="107" y="781"/>
                    <a:pt x="67" y="842"/>
                  </a:cubicBezTo>
                  <a:cubicBezTo>
                    <a:pt x="1" y="933"/>
                    <a:pt x="36" y="1070"/>
                    <a:pt x="117" y="1151"/>
                  </a:cubicBezTo>
                  <a:cubicBezTo>
                    <a:pt x="199" y="1227"/>
                    <a:pt x="310" y="1262"/>
                    <a:pt x="421" y="1298"/>
                  </a:cubicBezTo>
                  <a:cubicBezTo>
                    <a:pt x="405" y="1293"/>
                    <a:pt x="389" y="1290"/>
                    <a:pt x="373" y="1290"/>
                  </a:cubicBezTo>
                  <a:cubicBezTo>
                    <a:pt x="244" y="1290"/>
                    <a:pt x="128" y="1445"/>
                    <a:pt x="168" y="1576"/>
                  </a:cubicBezTo>
                  <a:cubicBezTo>
                    <a:pt x="203" y="1706"/>
                    <a:pt x="341" y="1780"/>
                    <a:pt x="472" y="1780"/>
                  </a:cubicBezTo>
                  <a:cubicBezTo>
                    <a:pt x="494" y="1780"/>
                    <a:pt x="517" y="1778"/>
                    <a:pt x="538" y="1774"/>
                  </a:cubicBezTo>
                  <a:lnTo>
                    <a:pt x="538" y="1774"/>
                  </a:lnTo>
                  <a:cubicBezTo>
                    <a:pt x="462" y="1845"/>
                    <a:pt x="482" y="1987"/>
                    <a:pt x="558" y="2063"/>
                  </a:cubicBezTo>
                  <a:cubicBezTo>
                    <a:pt x="634" y="2139"/>
                    <a:pt x="746" y="2164"/>
                    <a:pt x="852" y="2194"/>
                  </a:cubicBezTo>
                  <a:cubicBezTo>
                    <a:pt x="1014" y="2230"/>
                    <a:pt x="1181" y="2321"/>
                    <a:pt x="1338" y="2361"/>
                  </a:cubicBezTo>
                  <a:cubicBezTo>
                    <a:pt x="1267" y="2716"/>
                    <a:pt x="1480" y="3111"/>
                    <a:pt x="1814" y="3248"/>
                  </a:cubicBezTo>
                  <a:cubicBezTo>
                    <a:pt x="1900" y="3283"/>
                    <a:pt x="2159" y="3368"/>
                    <a:pt x="2349" y="3368"/>
                  </a:cubicBezTo>
                  <a:cubicBezTo>
                    <a:pt x="2408" y="3368"/>
                    <a:pt x="2460" y="3359"/>
                    <a:pt x="2498" y="3339"/>
                  </a:cubicBezTo>
                  <a:cubicBezTo>
                    <a:pt x="3365" y="4210"/>
                    <a:pt x="3856" y="5137"/>
                    <a:pt x="4778" y="5948"/>
                  </a:cubicBezTo>
                  <a:cubicBezTo>
                    <a:pt x="5289" y="6399"/>
                    <a:pt x="5826" y="6844"/>
                    <a:pt x="6455" y="7108"/>
                  </a:cubicBezTo>
                  <a:cubicBezTo>
                    <a:pt x="6678" y="7200"/>
                    <a:pt x="6920" y="7267"/>
                    <a:pt x="7157" y="7267"/>
                  </a:cubicBezTo>
                  <a:cubicBezTo>
                    <a:pt x="7297" y="7267"/>
                    <a:pt x="7434" y="7243"/>
                    <a:pt x="7564" y="7189"/>
                  </a:cubicBezTo>
                  <a:cubicBezTo>
                    <a:pt x="7919" y="7042"/>
                    <a:pt x="8152" y="6682"/>
                    <a:pt x="8238" y="6307"/>
                  </a:cubicBezTo>
                  <a:cubicBezTo>
                    <a:pt x="8329" y="5928"/>
                    <a:pt x="8293" y="5537"/>
                    <a:pt x="8248" y="5153"/>
                  </a:cubicBezTo>
                  <a:cubicBezTo>
                    <a:pt x="8121" y="4023"/>
                    <a:pt x="7929" y="2893"/>
                    <a:pt x="7680" y="1779"/>
                  </a:cubicBezTo>
                  <a:cubicBezTo>
                    <a:pt x="7599" y="1769"/>
                    <a:pt x="7549" y="1728"/>
                    <a:pt x="7468" y="1713"/>
                  </a:cubicBezTo>
                  <a:cubicBezTo>
                    <a:pt x="7098" y="1642"/>
                    <a:pt x="6733" y="1505"/>
                    <a:pt x="6353" y="1500"/>
                  </a:cubicBezTo>
                  <a:cubicBezTo>
                    <a:pt x="6348" y="1500"/>
                    <a:pt x="6343" y="1500"/>
                    <a:pt x="6338" y="1500"/>
                  </a:cubicBezTo>
                  <a:cubicBezTo>
                    <a:pt x="5967" y="1500"/>
                    <a:pt x="5556" y="1682"/>
                    <a:pt x="5441" y="2037"/>
                  </a:cubicBezTo>
                  <a:cubicBezTo>
                    <a:pt x="5391" y="2194"/>
                    <a:pt x="5401" y="2361"/>
                    <a:pt x="5416" y="2529"/>
                  </a:cubicBezTo>
                  <a:cubicBezTo>
                    <a:pt x="5436" y="2787"/>
                    <a:pt x="5457" y="3071"/>
                    <a:pt x="5477" y="3334"/>
                  </a:cubicBezTo>
                  <a:cubicBezTo>
                    <a:pt x="4514" y="2853"/>
                    <a:pt x="3658" y="2128"/>
                    <a:pt x="2615" y="1865"/>
                  </a:cubicBezTo>
                  <a:cubicBezTo>
                    <a:pt x="2514" y="1840"/>
                    <a:pt x="2448" y="1743"/>
                    <a:pt x="2402" y="1647"/>
                  </a:cubicBezTo>
                  <a:cubicBezTo>
                    <a:pt x="2235" y="1328"/>
                    <a:pt x="2134" y="973"/>
                    <a:pt x="2113" y="614"/>
                  </a:cubicBezTo>
                  <a:cubicBezTo>
                    <a:pt x="2103" y="421"/>
                    <a:pt x="2093" y="193"/>
                    <a:pt x="1931" y="92"/>
                  </a:cubicBezTo>
                  <a:cubicBezTo>
                    <a:pt x="1870" y="57"/>
                    <a:pt x="1794" y="46"/>
                    <a:pt x="1723" y="36"/>
                  </a:cubicBezTo>
                  <a:cubicBezTo>
                    <a:pt x="1524" y="12"/>
                    <a:pt x="1322" y="1"/>
                    <a:pt x="1120" y="1"/>
                  </a:cubicBezTo>
                  <a:close/>
                </a:path>
              </a:pathLst>
            </a:custGeom>
            <a:solidFill>
              <a:srgbClr val="FC8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1"/>
            <p:cNvSpPr/>
            <p:nvPr/>
          </p:nvSpPr>
          <p:spPr>
            <a:xfrm>
              <a:off x="4904877" y="3737416"/>
              <a:ext cx="195491" cy="115122"/>
            </a:xfrm>
            <a:custGeom>
              <a:avLst/>
              <a:gdLst/>
              <a:ahLst/>
              <a:cxnLst/>
              <a:rect l="l" t="t" r="r" b="b"/>
              <a:pathLst>
                <a:path w="3167" h="1865" extrusionOk="0">
                  <a:moveTo>
                    <a:pt x="2822" y="1"/>
                  </a:moveTo>
                  <a:lnTo>
                    <a:pt x="0" y="1135"/>
                  </a:lnTo>
                  <a:lnTo>
                    <a:pt x="248" y="1865"/>
                  </a:lnTo>
                  <a:cubicBezTo>
                    <a:pt x="400" y="1672"/>
                    <a:pt x="1074" y="1596"/>
                    <a:pt x="1763" y="1439"/>
                  </a:cubicBezTo>
                  <a:cubicBezTo>
                    <a:pt x="1994" y="1389"/>
                    <a:pt x="2227" y="1372"/>
                    <a:pt x="2435" y="1372"/>
                  </a:cubicBezTo>
                  <a:cubicBezTo>
                    <a:pt x="2851" y="1372"/>
                    <a:pt x="3166" y="1439"/>
                    <a:pt x="3166" y="1439"/>
                  </a:cubicBezTo>
                  <a:lnTo>
                    <a:pt x="2822" y="1"/>
                  </a:lnTo>
                  <a:close/>
                </a:path>
              </a:pathLst>
            </a:custGeom>
            <a:solidFill>
              <a:srgbClr val="F3D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1"/>
            <p:cNvSpPr/>
            <p:nvPr/>
          </p:nvSpPr>
          <p:spPr>
            <a:xfrm>
              <a:off x="4172547" y="2297339"/>
              <a:ext cx="642812" cy="456826"/>
            </a:xfrm>
            <a:custGeom>
              <a:avLst/>
              <a:gdLst/>
              <a:ahLst/>
              <a:cxnLst/>
              <a:rect l="l" t="t" r="r" b="b"/>
              <a:pathLst>
                <a:path w="8689" h="6175" extrusionOk="0">
                  <a:moveTo>
                    <a:pt x="1642" y="0"/>
                  </a:moveTo>
                  <a:cubicBezTo>
                    <a:pt x="1136" y="0"/>
                    <a:pt x="705" y="365"/>
                    <a:pt x="624" y="856"/>
                  </a:cubicBezTo>
                  <a:lnTo>
                    <a:pt x="112" y="3870"/>
                  </a:lnTo>
                  <a:cubicBezTo>
                    <a:pt x="1" y="4498"/>
                    <a:pt x="487" y="5071"/>
                    <a:pt x="1131" y="5071"/>
                  </a:cubicBezTo>
                  <a:lnTo>
                    <a:pt x="6135" y="5071"/>
                  </a:lnTo>
                  <a:lnTo>
                    <a:pt x="7007" y="6175"/>
                  </a:lnTo>
                  <a:lnTo>
                    <a:pt x="7042" y="5071"/>
                  </a:lnTo>
                  <a:lnTo>
                    <a:pt x="7052" y="5071"/>
                  </a:lnTo>
                  <a:cubicBezTo>
                    <a:pt x="7554" y="5071"/>
                    <a:pt x="7984" y="4711"/>
                    <a:pt x="8070" y="4215"/>
                  </a:cubicBezTo>
                  <a:lnTo>
                    <a:pt x="8582" y="1206"/>
                  </a:lnTo>
                  <a:cubicBezTo>
                    <a:pt x="8688" y="572"/>
                    <a:pt x="8202" y="0"/>
                    <a:pt x="7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21"/>
          <p:cNvGrpSpPr/>
          <p:nvPr/>
        </p:nvGrpSpPr>
        <p:grpSpPr>
          <a:xfrm>
            <a:off x="457200" y="1570875"/>
            <a:ext cx="1980324" cy="1174023"/>
            <a:chOff x="457200" y="1570875"/>
            <a:chExt cx="1980324" cy="1174023"/>
          </a:xfrm>
        </p:grpSpPr>
        <p:grpSp>
          <p:nvGrpSpPr>
            <p:cNvPr id="555" name="Google Shape;555;p21"/>
            <p:cNvGrpSpPr/>
            <p:nvPr/>
          </p:nvGrpSpPr>
          <p:grpSpPr>
            <a:xfrm>
              <a:off x="457200" y="1915876"/>
              <a:ext cx="1980324" cy="829023"/>
              <a:chOff x="-2082450" y="3633626"/>
              <a:chExt cx="1980324" cy="829023"/>
            </a:xfrm>
          </p:grpSpPr>
          <p:sp>
            <p:nvSpPr>
              <p:cNvPr id="556" name="Google Shape;556;p21"/>
              <p:cNvSpPr txBox="1"/>
              <p:nvPr/>
            </p:nvSpPr>
            <p:spPr>
              <a:xfrm>
                <a:off x="-2082426" y="3633626"/>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Drop</a:t>
                </a:r>
                <a:endParaRPr sz="1800" b="1">
                  <a:solidFill>
                    <a:srgbClr val="000000"/>
                  </a:solidFill>
                  <a:latin typeface="Fira Sans Extra Condensed"/>
                  <a:ea typeface="Fira Sans Extra Condensed"/>
                  <a:cs typeface="Fira Sans Extra Condensed"/>
                  <a:sym typeface="Fira Sans Extra Condensed"/>
                </a:endParaRPr>
              </a:p>
            </p:txBody>
          </p:sp>
          <p:sp>
            <p:nvSpPr>
              <p:cNvPr id="557" name="Google Shape;557;p21"/>
              <p:cNvSpPr txBox="1"/>
              <p:nvPr/>
            </p:nvSpPr>
            <p:spPr>
              <a:xfrm>
                <a:off x="-2082450" y="3911248"/>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a:ea typeface="Roboto"/>
                    <a:cs typeface="Roboto"/>
                    <a:sym typeface="Roboto"/>
                  </a:rPr>
                  <a:t>Redundant columns ‘news_url’ and ‘source_domain’</a:t>
                </a:r>
                <a:endParaRPr sz="1200">
                  <a:latin typeface="Roboto"/>
                  <a:ea typeface="Roboto"/>
                  <a:cs typeface="Roboto"/>
                  <a:sym typeface="Roboto"/>
                </a:endParaRPr>
              </a:p>
            </p:txBody>
          </p:sp>
        </p:grpSp>
        <p:sp>
          <p:nvSpPr>
            <p:cNvPr id="558" name="Google Shape;558;p21"/>
            <p:cNvSpPr/>
            <p:nvPr/>
          </p:nvSpPr>
          <p:spPr>
            <a:xfrm>
              <a:off x="1274850" y="1570875"/>
              <a:ext cx="345000" cy="345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a:t>
              </a:r>
              <a:endParaRPr>
                <a:solidFill>
                  <a:schemeClr val="lt1"/>
                </a:solidFill>
              </a:endParaRPr>
            </a:p>
          </p:txBody>
        </p:sp>
      </p:grpSp>
      <p:grpSp>
        <p:nvGrpSpPr>
          <p:cNvPr id="559" name="Google Shape;559;p21"/>
          <p:cNvGrpSpPr/>
          <p:nvPr/>
        </p:nvGrpSpPr>
        <p:grpSpPr>
          <a:xfrm>
            <a:off x="3476099" y="1570875"/>
            <a:ext cx="2191800" cy="1174023"/>
            <a:chOff x="3476099" y="1570875"/>
            <a:chExt cx="2191800" cy="1174023"/>
          </a:xfrm>
        </p:grpSpPr>
        <p:grpSp>
          <p:nvGrpSpPr>
            <p:cNvPr id="560" name="Google Shape;560;p21"/>
            <p:cNvGrpSpPr/>
            <p:nvPr/>
          </p:nvGrpSpPr>
          <p:grpSpPr>
            <a:xfrm>
              <a:off x="3476099" y="1915875"/>
              <a:ext cx="2191800" cy="829023"/>
              <a:chOff x="-2188189" y="3633625"/>
              <a:chExt cx="2191800" cy="829023"/>
            </a:xfrm>
          </p:grpSpPr>
          <p:sp>
            <p:nvSpPr>
              <p:cNvPr id="561" name="Google Shape;561;p21"/>
              <p:cNvSpPr txBox="1"/>
              <p:nvPr/>
            </p:nvSpPr>
            <p:spPr>
              <a:xfrm>
                <a:off x="-2188189" y="3633625"/>
                <a:ext cx="21918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Removing duplicates</a:t>
                </a:r>
                <a:endParaRPr sz="1800" b="1">
                  <a:solidFill>
                    <a:srgbClr val="000000"/>
                  </a:solidFill>
                  <a:latin typeface="Fira Sans Extra Condensed"/>
                  <a:ea typeface="Fira Sans Extra Condensed"/>
                  <a:cs typeface="Fira Sans Extra Condensed"/>
                  <a:sym typeface="Fira Sans Extra Condensed"/>
                </a:endParaRPr>
              </a:p>
            </p:txBody>
          </p:sp>
          <p:sp>
            <p:nvSpPr>
              <p:cNvPr id="562" name="Google Shape;562;p21"/>
              <p:cNvSpPr txBox="1"/>
              <p:nvPr/>
            </p:nvSpPr>
            <p:spPr>
              <a:xfrm>
                <a:off x="-2082450" y="3911248"/>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a:ea typeface="Roboto"/>
                    <a:cs typeface="Roboto"/>
                    <a:sym typeface="Roboto"/>
                  </a:rPr>
                  <a:t>Removal of duplicates in message</a:t>
                </a:r>
                <a:endParaRPr sz="1200">
                  <a:solidFill>
                    <a:srgbClr val="000000"/>
                  </a:solidFill>
                  <a:latin typeface="Roboto"/>
                  <a:ea typeface="Roboto"/>
                  <a:cs typeface="Roboto"/>
                  <a:sym typeface="Roboto"/>
                </a:endParaRPr>
              </a:p>
            </p:txBody>
          </p:sp>
        </p:grpSp>
        <p:sp>
          <p:nvSpPr>
            <p:cNvPr id="563" name="Google Shape;563;p21"/>
            <p:cNvSpPr/>
            <p:nvPr/>
          </p:nvSpPr>
          <p:spPr>
            <a:xfrm>
              <a:off x="4399488" y="1570875"/>
              <a:ext cx="345000" cy="345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a:solidFill>
                  <a:schemeClr val="lt1"/>
                </a:solidFill>
              </a:endParaRPr>
            </a:p>
          </p:txBody>
        </p:sp>
      </p:grpSp>
      <p:sp>
        <p:nvSpPr>
          <p:cNvPr id="564" name="Google Shape;564;p21"/>
          <p:cNvSpPr/>
          <p:nvPr/>
        </p:nvSpPr>
        <p:spPr>
          <a:xfrm>
            <a:off x="2176025" y="3332663"/>
            <a:ext cx="1731000" cy="695100"/>
          </a:xfrm>
          <a:prstGeom prst="homePlate">
            <a:avLst>
              <a:gd name="adj" fmla="val 25007"/>
            </a:avLst>
          </a:prstGeom>
          <a:solidFill>
            <a:schemeClr val="accent3"/>
          </a:solidFill>
          <a:ln w="1143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Roboto"/>
              <a:ea typeface="Roboto"/>
              <a:cs typeface="Roboto"/>
              <a:sym typeface="Roboto"/>
            </a:endParaRPr>
          </a:p>
        </p:txBody>
      </p:sp>
      <p:grpSp>
        <p:nvGrpSpPr>
          <p:cNvPr id="565" name="Google Shape;565;p21"/>
          <p:cNvGrpSpPr/>
          <p:nvPr/>
        </p:nvGrpSpPr>
        <p:grpSpPr>
          <a:xfrm>
            <a:off x="6706463" y="1570875"/>
            <a:ext cx="1980324" cy="1174023"/>
            <a:chOff x="6706463" y="1570875"/>
            <a:chExt cx="1980324" cy="1174023"/>
          </a:xfrm>
        </p:grpSpPr>
        <p:sp>
          <p:nvSpPr>
            <p:cNvPr id="566" name="Google Shape;566;p21"/>
            <p:cNvSpPr/>
            <p:nvPr/>
          </p:nvSpPr>
          <p:spPr>
            <a:xfrm>
              <a:off x="7524113" y="1570875"/>
              <a:ext cx="345000" cy="3450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3</a:t>
              </a:r>
              <a:endParaRPr>
                <a:solidFill>
                  <a:schemeClr val="lt1"/>
                </a:solidFill>
              </a:endParaRPr>
            </a:p>
          </p:txBody>
        </p:sp>
        <p:grpSp>
          <p:nvGrpSpPr>
            <p:cNvPr id="567" name="Google Shape;567;p21"/>
            <p:cNvGrpSpPr/>
            <p:nvPr/>
          </p:nvGrpSpPr>
          <p:grpSpPr>
            <a:xfrm>
              <a:off x="6706463" y="1915876"/>
              <a:ext cx="1980324" cy="829023"/>
              <a:chOff x="-2082450" y="3633626"/>
              <a:chExt cx="1980324" cy="829023"/>
            </a:xfrm>
          </p:grpSpPr>
          <p:sp>
            <p:nvSpPr>
              <p:cNvPr id="568" name="Google Shape;568;p21"/>
              <p:cNvSpPr txBox="1"/>
              <p:nvPr/>
            </p:nvSpPr>
            <p:spPr>
              <a:xfrm>
                <a:off x="-2082450" y="3911248"/>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a:ea typeface="Roboto"/>
                    <a:cs typeface="Roboto"/>
                    <a:sym typeface="Roboto"/>
                  </a:rPr>
                  <a:t>Remove redundant words</a:t>
                </a:r>
                <a:endParaRPr sz="1200">
                  <a:latin typeface="Roboto"/>
                  <a:ea typeface="Roboto"/>
                  <a:cs typeface="Roboto"/>
                  <a:sym typeface="Roboto"/>
                </a:endParaRPr>
              </a:p>
            </p:txBody>
          </p:sp>
          <p:sp>
            <p:nvSpPr>
              <p:cNvPr id="569" name="Google Shape;569;p21"/>
              <p:cNvSpPr txBox="1"/>
              <p:nvPr/>
            </p:nvSpPr>
            <p:spPr>
              <a:xfrm>
                <a:off x="-2082426" y="3633626"/>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Stop words</a:t>
                </a:r>
                <a:endParaRPr sz="1800" b="1">
                  <a:solidFill>
                    <a:srgbClr val="000000"/>
                  </a:solidFill>
                  <a:latin typeface="Fira Sans Extra Condensed"/>
                  <a:ea typeface="Fira Sans Extra Condensed"/>
                  <a:cs typeface="Fira Sans Extra Condensed"/>
                  <a:sym typeface="Fira Sans Extra Condensed"/>
                </a:endParaRPr>
              </a:p>
            </p:txBody>
          </p:sp>
        </p:grpSp>
      </p:grpSp>
      <p:sp>
        <p:nvSpPr>
          <p:cNvPr id="570" name="Google Shape;570;p21"/>
          <p:cNvSpPr/>
          <p:nvPr/>
        </p:nvSpPr>
        <p:spPr>
          <a:xfrm>
            <a:off x="5298325" y="3288500"/>
            <a:ext cx="1731000" cy="695100"/>
          </a:xfrm>
          <a:prstGeom prst="homePlate">
            <a:avLst>
              <a:gd name="adj" fmla="val 25007"/>
            </a:avLst>
          </a:prstGeom>
          <a:solidFill>
            <a:schemeClr val="accent3"/>
          </a:solidFill>
          <a:ln w="1143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Roboto"/>
              <a:ea typeface="Roboto"/>
              <a:cs typeface="Roboto"/>
              <a:sym typeface="Roboto"/>
            </a:endParaRPr>
          </a:p>
        </p:txBody>
      </p:sp>
      <p:grpSp>
        <p:nvGrpSpPr>
          <p:cNvPr id="571" name="Google Shape;571;p21"/>
          <p:cNvGrpSpPr/>
          <p:nvPr/>
        </p:nvGrpSpPr>
        <p:grpSpPr>
          <a:xfrm>
            <a:off x="7266509" y="2921729"/>
            <a:ext cx="860220" cy="1856726"/>
            <a:chOff x="5725481" y="2464369"/>
            <a:chExt cx="1085725" cy="2343463"/>
          </a:xfrm>
        </p:grpSpPr>
        <p:sp>
          <p:nvSpPr>
            <p:cNvPr id="572" name="Google Shape;572;p21"/>
            <p:cNvSpPr/>
            <p:nvPr/>
          </p:nvSpPr>
          <p:spPr>
            <a:xfrm>
              <a:off x="5978812" y="4635057"/>
              <a:ext cx="601658" cy="172775"/>
            </a:xfrm>
            <a:custGeom>
              <a:avLst/>
              <a:gdLst/>
              <a:ahLst/>
              <a:cxnLst/>
              <a:rect l="l" t="t" r="r" b="b"/>
              <a:pathLst>
                <a:path w="9747" h="2799" extrusionOk="0">
                  <a:moveTo>
                    <a:pt x="8098" y="0"/>
                  </a:moveTo>
                  <a:cubicBezTo>
                    <a:pt x="7716" y="0"/>
                    <a:pt x="7338" y="77"/>
                    <a:pt x="6960" y="124"/>
                  </a:cubicBezTo>
                  <a:cubicBezTo>
                    <a:pt x="6632" y="163"/>
                    <a:pt x="6303" y="177"/>
                    <a:pt x="5974" y="177"/>
                  </a:cubicBezTo>
                  <a:cubicBezTo>
                    <a:pt x="5123" y="177"/>
                    <a:pt x="4270" y="83"/>
                    <a:pt x="3420" y="83"/>
                  </a:cubicBezTo>
                  <a:cubicBezTo>
                    <a:pt x="3146" y="83"/>
                    <a:pt x="2872" y="93"/>
                    <a:pt x="2599" y="118"/>
                  </a:cubicBezTo>
                  <a:cubicBezTo>
                    <a:pt x="2011" y="174"/>
                    <a:pt x="1429" y="301"/>
                    <a:pt x="871" y="498"/>
                  </a:cubicBezTo>
                  <a:cubicBezTo>
                    <a:pt x="659" y="574"/>
                    <a:pt x="334" y="650"/>
                    <a:pt x="162" y="802"/>
                  </a:cubicBezTo>
                  <a:cubicBezTo>
                    <a:pt x="5" y="944"/>
                    <a:pt x="25" y="1243"/>
                    <a:pt x="15" y="1435"/>
                  </a:cubicBezTo>
                  <a:cubicBezTo>
                    <a:pt x="0" y="1790"/>
                    <a:pt x="36" y="2140"/>
                    <a:pt x="117" y="2484"/>
                  </a:cubicBezTo>
                  <a:cubicBezTo>
                    <a:pt x="137" y="2565"/>
                    <a:pt x="157" y="2646"/>
                    <a:pt x="218" y="2702"/>
                  </a:cubicBezTo>
                  <a:cubicBezTo>
                    <a:pt x="299" y="2778"/>
                    <a:pt x="415" y="2783"/>
                    <a:pt x="522" y="2783"/>
                  </a:cubicBezTo>
                  <a:cubicBezTo>
                    <a:pt x="1102" y="2794"/>
                    <a:pt x="1682" y="2799"/>
                    <a:pt x="2262" y="2799"/>
                  </a:cubicBezTo>
                  <a:cubicBezTo>
                    <a:pt x="3895" y="2799"/>
                    <a:pt x="5528" y="2756"/>
                    <a:pt x="7158" y="2666"/>
                  </a:cubicBezTo>
                  <a:cubicBezTo>
                    <a:pt x="7761" y="2631"/>
                    <a:pt x="8368" y="2596"/>
                    <a:pt x="8956" y="2444"/>
                  </a:cubicBezTo>
                  <a:cubicBezTo>
                    <a:pt x="9275" y="2357"/>
                    <a:pt x="9635" y="2195"/>
                    <a:pt x="9711" y="1871"/>
                  </a:cubicBezTo>
                  <a:cubicBezTo>
                    <a:pt x="9746" y="1729"/>
                    <a:pt x="9716" y="1577"/>
                    <a:pt x="9685" y="1430"/>
                  </a:cubicBezTo>
                  <a:cubicBezTo>
                    <a:pt x="9615" y="1091"/>
                    <a:pt x="9539" y="731"/>
                    <a:pt x="9311" y="468"/>
                  </a:cubicBezTo>
                  <a:cubicBezTo>
                    <a:pt x="9047" y="149"/>
                    <a:pt x="8612" y="17"/>
                    <a:pt x="8196" y="2"/>
                  </a:cubicBezTo>
                  <a:cubicBezTo>
                    <a:pt x="8163" y="1"/>
                    <a:pt x="8130" y="0"/>
                    <a:pt x="80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1"/>
            <p:cNvSpPr/>
            <p:nvPr/>
          </p:nvSpPr>
          <p:spPr>
            <a:xfrm>
              <a:off x="6174241" y="3020699"/>
              <a:ext cx="310860" cy="565733"/>
            </a:xfrm>
            <a:custGeom>
              <a:avLst/>
              <a:gdLst/>
              <a:ahLst/>
              <a:cxnLst/>
              <a:rect l="l" t="t" r="r" b="b"/>
              <a:pathLst>
                <a:path w="5036" h="9165" extrusionOk="0">
                  <a:moveTo>
                    <a:pt x="2149" y="0"/>
                  </a:moveTo>
                  <a:cubicBezTo>
                    <a:pt x="1637" y="0"/>
                    <a:pt x="1104" y="79"/>
                    <a:pt x="709" y="407"/>
                  </a:cubicBezTo>
                  <a:cubicBezTo>
                    <a:pt x="405" y="660"/>
                    <a:pt x="269" y="1050"/>
                    <a:pt x="208" y="1445"/>
                  </a:cubicBezTo>
                  <a:cubicBezTo>
                    <a:pt x="0" y="2818"/>
                    <a:pt x="370" y="4201"/>
                    <a:pt x="740" y="5538"/>
                  </a:cubicBezTo>
                  <a:cubicBezTo>
                    <a:pt x="790" y="5715"/>
                    <a:pt x="841" y="5898"/>
                    <a:pt x="932" y="6055"/>
                  </a:cubicBezTo>
                  <a:cubicBezTo>
                    <a:pt x="1142" y="6409"/>
                    <a:pt x="1556" y="6612"/>
                    <a:pt x="1965" y="6612"/>
                  </a:cubicBezTo>
                  <a:cubicBezTo>
                    <a:pt x="2030" y="6612"/>
                    <a:pt x="2094" y="6607"/>
                    <a:pt x="2158" y="6597"/>
                  </a:cubicBezTo>
                  <a:cubicBezTo>
                    <a:pt x="2168" y="6729"/>
                    <a:pt x="2188" y="6855"/>
                    <a:pt x="2209" y="6987"/>
                  </a:cubicBezTo>
                  <a:cubicBezTo>
                    <a:pt x="2254" y="7301"/>
                    <a:pt x="2204" y="7625"/>
                    <a:pt x="2062" y="7909"/>
                  </a:cubicBezTo>
                  <a:cubicBezTo>
                    <a:pt x="1935" y="8172"/>
                    <a:pt x="1986" y="8466"/>
                    <a:pt x="2138" y="8714"/>
                  </a:cubicBezTo>
                  <a:cubicBezTo>
                    <a:pt x="2290" y="8962"/>
                    <a:pt x="2563" y="9135"/>
                    <a:pt x="2852" y="9160"/>
                  </a:cubicBezTo>
                  <a:cubicBezTo>
                    <a:pt x="2884" y="9163"/>
                    <a:pt x="2917" y="9165"/>
                    <a:pt x="2949" y="9165"/>
                  </a:cubicBezTo>
                  <a:cubicBezTo>
                    <a:pt x="3175" y="9165"/>
                    <a:pt x="3399" y="9092"/>
                    <a:pt x="3607" y="9008"/>
                  </a:cubicBezTo>
                  <a:cubicBezTo>
                    <a:pt x="3911" y="8886"/>
                    <a:pt x="4210" y="8740"/>
                    <a:pt x="4443" y="8512"/>
                  </a:cubicBezTo>
                  <a:cubicBezTo>
                    <a:pt x="4671" y="8284"/>
                    <a:pt x="4833" y="7965"/>
                    <a:pt x="4812" y="7640"/>
                  </a:cubicBezTo>
                  <a:cubicBezTo>
                    <a:pt x="4802" y="7504"/>
                    <a:pt x="4762" y="7372"/>
                    <a:pt x="4721" y="7240"/>
                  </a:cubicBezTo>
                  <a:cubicBezTo>
                    <a:pt x="4458" y="6338"/>
                    <a:pt x="4351" y="5406"/>
                    <a:pt x="4362" y="4469"/>
                  </a:cubicBezTo>
                  <a:cubicBezTo>
                    <a:pt x="4721" y="4251"/>
                    <a:pt x="4969" y="3861"/>
                    <a:pt x="5015" y="3446"/>
                  </a:cubicBezTo>
                  <a:cubicBezTo>
                    <a:pt x="5035" y="3264"/>
                    <a:pt x="5015" y="3086"/>
                    <a:pt x="5000" y="2909"/>
                  </a:cubicBezTo>
                  <a:cubicBezTo>
                    <a:pt x="4985" y="2747"/>
                    <a:pt x="4964" y="2565"/>
                    <a:pt x="4833" y="2463"/>
                  </a:cubicBezTo>
                  <a:cubicBezTo>
                    <a:pt x="4752" y="2397"/>
                    <a:pt x="4640" y="2377"/>
                    <a:pt x="4584" y="2291"/>
                  </a:cubicBezTo>
                  <a:cubicBezTo>
                    <a:pt x="4549" y="2240"/>
                    <a:pt x="4539" y="2175"/>
                    <a:pt x="4539" y="2109"/>
                  </a:cubicBezTo>
                  <a:cubicBezTo>
                    <a:pt x="4534" y="1785"/>
                    <a:pt x="4665" y="1460"/>
                    <a:pt x="4615" y="1136"/>
                  </a:cubicBezTo>
                  <a:cubicBezTo>
                    <a:pt x="4564" y="797"/>
                    <a:pt x="4316" y="508"/>
                    <a:pt x="4017" y="341"/>
                  </a:cubicBezTo>
                  <a:cubicBezTo>
                    <a:pt x="3718" y="169"/>
                    <a:pt x="3374" y="98"/>
                    <a:pt x="3029" y="57"/>
                  </a:cubicBezTo>
                  <a:cubicBezTo>
                    <a:pt x="2771" y="22"/>
                    <a:pt x="2513" y="7"/>
                    <a:pt x="2249" y="1"/>
                  </a:cubicBezTo>
                  <a:cubicBezTo>
                    <a:pt x="2216" y="1"/>
                    <a:pt x="2182" y="0"/>
                    <a:pt x="2149" y="0"/>
                  </a:cubicBezTo>
                  <a:close/>
                </a:path>
              </a:pathLst>
            </a:custGeom>
            <a:solidFill>
              <a:srgbClr val="FC8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1"/>
            <p:cNvSpPr/>
            <p:nvPr/>
          </p:nvSpPr>
          <p:spPr>
            <a:xfrm>
              <a:off x="6133254" y="2946132"/>
              <a:ext cx="392155" cy="390797"/>
            </a:xfrm>
            <a:custGeom>
              <a:avLst/>
              <a:gdLst/>
              <a:ahLst/>
              <a:cxnLst/>
              <a:rect l="l" t="t" r="r" b="b"/>
              <a:pathLst>
                <a:path w="6353" h="6331" extrusionOk="0">
                  <a:moveTo>
                    <a:pt x="2897" y="0"/>
                  </a:moveTo>
                  <a:cubicBezTo>
                    <a:pt x="2642" y="0"/>
                    <a:pt x="2386" y="86"/>
                    <a:pt x="2189" y="247"/>
                  </a:cubicBezTo>
                  <a:cubicBezTo>
                    <a:pt x="1936" y="455"/>
                    <a:pt x="1758" y="784"/>
                    <a:pt x="1449" y="890"/>
                  </a:cubicBezTo>
                  <a:cubicBezTo>
                    <a:pt x="1221" y="966"/>
                    <a:pt x="963" y="911"/>
                    <a:pt x="730" y="976"/>
                  </a:cubicBezTo>
                  <a:cubicBezTo>
                    <a:pt x="573" y="1022"/>
                    <a:pt x="436" y="1118"/>
                    <a:pt x="315" y="1230"/>
                  </a:cubicBezTo>
                  <a:cubicBezTo>
                    <a:pt x="203" y="1331"/>
                    <a:pt x="97" y="1442"/>
                    <a:pt x="51" y="1584"/>
                  </a:cubicBezTo>
                  <a:cubicBezTo>
                    <a:pt x="0" y="1746"/>
                    <a:pt x="36" y="1924"/>
                    <a:pt x="87" y="2086"/>
                  </a:cubicBezTo>
                  <a:cubicBezTo>
                    <a:pt x="183" y="2405"/>
                    <a:pt x="355" y="2739"/>
                    <a:pt x="669" y="2830"/>
                  </a:cubicBezTo>
                  <a:cubicBezTo>
                    <a:pt x="733" y="2850"/>
                    <a:pt x="798" y="2858"/>
                    <a:pt x="863" y="2858"/>
                  </a:cubicBezTo>
                  <a:cubicBezTo>
                    <a:pt x="997" y="2858"/>
                    <a:pt x="1133" y="2826"/>
                    <a:pt x="1262" y="2795"/>
                  </a:cubicBezTo>
                  <a:cubicBezTo>
                    <a:pt x="1748" y="2673"/>
                    <a:pt x="2229" y="2542"/>
                    <a:pt x="2711" y="2405"/>
                  </a:cubicBezTo>
                  <a:cubicBezTo>
                    <a:pt x="3202" y="2263"/>
                    <a:pt x="3708" y="2106"/>
                    <a:pt x="4104" y="1777"/>
                  </a:cubicBezTo>
                  <a:cubicBezTo>
                    <a:pt x="4615" y="2273"/>
                    <a:pt x="4858" y="3033"/>
                    <a:pt x="4706" y="3727"/>
                  </a:cubicBezTo>
                  <a:cubicBezTo>
                    <a:pt x="4651" y="3985"/>
                    <a:pt x="4549" y="4244"/>
                    <a:pt x="4600" y="4497"/>
                  </a:cubicBezTo>
                  <a:cubicBezTo>
                    <a:pt x="4595" y="4350"/>
                    <a:pt x="4641" y="4269"/>
                    <a:pt x="4732" y="4158"/>
                  </a:cubicBezTo>
                  <a:cubicBezTo>
                    <a:pt x="4807" y="4060"/>
                    <a:pt x="4925" y="4014"/>
                    <a:pt x="5046" y="4014"/>
                  </a:cubicBezTo>
                  <a:cubicBezTo>
                    <a:pt x="5172" y="4014"/>
                    <a:pt x="5300" y="4063"/>
                    <a:pt x="5390" y="4153"/>
                  </a:cubicBezTo>
                  <a:cubicBezTo>
                    <a:pt x="5562" y="4325"/>
                    <a:pt x="5593" y="4608"/>
                    <a:pt x="5522" y="4847"/>
                  </a:cubicBezTo>
                  <a:cubicBezTo>
                    <a:pt x="5451" y="5085"/>
                    <a:pt x="5289" y="5282"/>
                    <a:pt x="5122" y="5465"/>
                  </a:cubicBezTo>
                  <a:cubicBezTo>
                    <a:pt x="5051" y="5540"/>
                    <a:pt x="4975" y="5616"/>
                    <a:pt x="4934" y="5708"/>
                  </a:cubicBezTo>
                  <a:cubicBezTo>
                    <a:pt x="4868" y="5860"/>
                    <a:pt x="4858" y="6062"/>
                    <a:pt x="4950" y="6199"/>
                  </a:cubicBezTo>
                  <a:cubicBezTo>
                    <a:pt x="4985" y="6250"/>
                    <a:pt x="5026" y="6305"/>
                    <a:pt x="5086" y="6326"/>
                  </a:cubicBezTo>
                  <a:cubicBezTo>
                    <a:pt x="5098" y="6329"/>
                    <a:pt x="5109" y="6330"/>
                    <a:pt x="5121" y="6330"/>
                  </a:cubicBezTo>
                  <a:cubicBezTo>
                    <a:pt x="5201" y="6330"/>
                    <a:pt x="5278" y="6258"/>
                    <a:pt x="5309" y="6174"/>
                  </a:cubicBezTo>
                  <a:cubicBezTo>
                    <a:pt x="5340" y="6083"/>
                    <a:pt x="5335" y="5981"/>
                    <a:pt x="5355" y="5885"/>
                  </a:cubicBezTo>
                  <a:cubicBezTo>
                    <a:pt x="5400" y="5642"/>
                    <a:pt x="5598" y="5465"/>
                    <a:pt x="5725" y="5257"/>
                  </a:cubicBezTo>
                  <a:cubicBezTo>
                    <a:pt x="5963" y="4867"/>
                    <a:pt x="5947" y="4380"/>
                    <a:pt x="5998" y="3925"/>
                  </a:cubicBezTo>
                  <a:cubicBezTo>
                    <a:pt x="6049" y="3489"/>
                    <a:pt x="6165" y="3069"/>
                    <a:pt x="6241" y="2638"/>
                  </a:cubicBezTo>
                  <a:cubicBezTo>
                    <a:pt x="6317" y="2207"/>
                    <a:pt x="6353" y="1762"/>
                    <a:pt x="6241" y="1336"/>
                  </a:cubicBezTo>
                  <a:cubicBezTo>
                    <a:pt x="6196" y="1174"/>
                    <a:pt x="6125" y="1012"/>
                    <a:pt x="6008" y="890"/>
                  </a:cubicBezTo>
                  <a:cubicBezTo>
                    <a:pt x="5835" y="713"/>
                    <a:pt x="5586" y="642"/>
                    <a:pt x="5337" y="642"/>
                  </a:cubicBezTo>
                  <a:cubicBezTo>
                    <a:pt x="5258" y="642"/>
                    <a:pt x="5178" y="649"/>
                    <a:pt x="5102" y="662"/>
                  </a:cubicBezTo>
                  <a:cubicBezTo>
                    <a:pt x="5112" y="475"/>
                    <a:pt x="5000" y="288"/>
                    <a:pt x="4838" y="191"/>
                  </a:cubicBezTo>
                  <a:cubicBezTo>
                    <a:pt x="4721" y="118"/>
                    <a:pt x="4583" y="87"/>
                    <a:pt x="4446" y="87"/>
                  </a:cubicBezTo>
                  <a:cubicBezTo>
                    <a:pt x="4394" y="87"/>
                    <a:pt x="4342" y="92"/>
                    <a:pt x="4291" y="100"/>
                  </a:cubicBezTo>
                  <a:cubicBezTo>
                    <a:pt x="4119" y="134"/>
                    <a:pt x="3952" y="212"/>
                    <a:pt x="3776" y="212"/>
                  </a:cubicBezTo>
                  <a:cubicBezTo>
                    <a:pt x="3770" y="212"/>
                    <a:pt x="3765" y="212"/>
                    <a:pt x="3759" y="212"/>
                  </a:cubicBezTo>
                  <a:cubicBezTo>
                    <a:pt x="3567" y="206"/>
                    <a:pt x="3394" y="100"/>
                    <a:pt x="3207" y="44"/>
                  </a:cubicBezTo>
                  <a:cubicBezTo>
                    <a:pt x="3106" y="15"/>
                    <a:pt x="3002" y="0"/>
                    <a:pt x="28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1"/>
            <p:cNvSpPr/>
            <p:nvPr/>
          </p:nvSpPr>
          <p:spPr>
            <a:xfrm>
              <a:off x="5725481" y="3482544"/>
              <a:ext cx="1085725" cy="1229241"/>
            </a:xfrm>
            <a:custGeom>
              <a:avLst/>
              <a:gdLst/>
              <a:ahLst/>
              <a:cxnLst/>
              <a:rect l="l" t="t" r="r" b="b"/>
              <a:pathLst>
                <a:path w="17589" h="19914" extrusionOk="0">
                  <a:moveTo>
                    <a:pt x="12065" y="1"/>
                  </a:moveTo>
                  <a:cubicBezTo>
                    <a:pt x="12064" y="1"/>
                    <a:pt x="12063" y="1"/>
                    <a:pt x="12062" y="1"/>
                  </a:cubicBezTo>
                  <a:cubicBezTo>
                    <a:pt x="11738" y="118"/>
                    <a:pt x="11449" y="386"/>
                    <a:pt x="11125" y="518"/>
                  </a:cubicBezTo>
                  <a:cubicBezTo>
                    <a:pt x="10882" y="617"/>
                    <a:pt x="10622" y="692"/>
                    <a:pt x="10365" y="692"/>
                  </a:cubicBezTo>
                  <a:cubicBezTo>
                    <a:pt x="10278" y="692"/>
                    <a:pt x="10192" y="684"/>
                    <a:pt x="10107" y="665"/>
                  </a:cubicBezTo>
                  <a:cubicBezTo>
                    <a:pt x="9762" y="594"/>
                    <a:pt x="9484" y="422"/>
                    <a:pt x="9443" y="77"/>
                  </a:cubicBezTo>
                  <a:cubicBezTo>
                    <a:pt x="8536" y="432"/>
                    <a:pt x="7478" y="381"/>
                    <a:pt x="6566" y="710"/>
                  </a:cubicBezTo>
                  <a:cubicBezTo>
                    <a:pt x="5330" y="1156"/>
                    <a:pt x="4373" y="2149"/>
                    <a:pt x="3633" y="3233"/>
                  </a:cubicBezTo>
                  <a:cubicBezTo>
                    <a:pt x="2934" y="4256"/>
                    <a:pt x="2397" y="5391"/>
                    <a:pt x="2037" y="6576"/>
                  </a:cubicBezTo>
                  <a:cubicBezTo>
                    <a:pt x="1738" y="7574"/>
                    <a:pt x="1505" y="8618"/>
                    <a:pt x="1176" y="9601"/>
                  </a:cubicBezTo>
                  <a:cubicBezTo>
                    <a:pt x="984" y="10158"/>
                    <a:pt x="730" y="10690"/>
                    <a:pt x="462" y="11211"/>
                  </a:cubicBezTo>
                  <a:cubicBezTo>
                    <a:pt x="305" y="11515"/>
                    <a:pt x="138" y="11824"/>
                    <a:pt x="82" y="12164"/>
                  </a:cubicBezTo>
                  <a:cubicBezTo>
                    <a:pt x="1" y="12635"/>
                    <a:pt x="138" y="13111"/>
                    <a:pt x="315" y="13557"/>
                  </a:cubicBezTo>
                  <a:cubicBezTo>
                    <a:pt x="442" y="13856"/>
                    <a:pt x="589" y="14160"/>
                    <a:pt x="827" y="14377"/>
                  </a:cubicBezTo>
                  <a:cubicBezTo>
                    <a:pt x="1014" y="14550"/>
                    <a:pt x="1247" y="14666"/>
                    <a:pt x="1490" y="14737"/>
                  </a:cubicBezTo>
                  <a:cubicBezTo>
                    <a:pt x="1652" y="14781"/>
                    <a:pt x="1820" y="14809"/>
                    <a:pt x="1986" y="14809"/>
                  </a:cubicBezTo>
                  <a:cubicBezTo>
                    <a:pt x="2091" y="14809"/>
                    <a:pt x="2194" y="14798"/>
                    <a:pt x="2296" y="14772"/>
                  </a:cubicBezTo>
                  <a:cubicBezTo>
                    <a:pt x="2564" y="14707"/>
                    <a:pt x="2807" y="14539"/>
                    <a:pt x="2939" y="14301"/>
                  </a:cubicBezTo>
                  <a:cubicBezTo>
                    <a:pt x="3076" y="14970"/>
                    <a:pt x="3045" y="15639"/>
                    <a:pt x="3111" y="16312"/>
                  </a:cubicBezTo>
                  <a:cubicBezTo>
                    <a:pt x="3177" y="16991"/>
                    <a:pt x="3334" y="17685"/>
                    <a:pt x="3744" y="18222"/>
                  </a:cubicBezTo>
                  <a:cubicBezTo>
                    <a:pt x="3831" y="18339"/>
                    <a:pt x="3927" y="18450"/>
                    <a:pt x="3977" y="18582"/>
                  </a:cubicBezTo>
                  <a:cubicBezTo>
                    <a:pt x="4023" y="18719"/>
                    <a:pt x="4013" y="18870"/>
                    <a:pt x="4013" y="19017"/>
                  </a:cubicBezTo>
                  <a:cubicBezTo>
                    <a:pt x="4008" y="19316"/>
                    <a:pt x="4038" y="19620"/>
                    <a:pt x="4109" y="19914"/>
                  </a:cubicBezTo>
                  <a:cubicBezTo>
                    <a:pt x="4930" y="19448"/>
                    <a:pt x="5821" y="19174"/>
                    <a:pt x="6763" y="19174"/>
                  </a:cubicBezTo>
                  <a:cubicBezTo>
                    <a:pt x="6779" y="19174"/>
                    <a:pt x="6795" y="19174"/>
                    <a:pt x="6811" y="19174"/>
                  </a:cubicBezTo>
                  <a:cubicBezTo>
                    <a:pt x="7382" y="19174"/>
                    <a:pt x="7949" y="19262"/>
                    <a:pt x="8521" y="19306"/>
                  </a:cubicBezTo>
                  <a:cubicBezTo>
                    <a:pt x="9078" y="19347"/>
                    <a:pt x="9641" y="19347"/>
                    <a:pt x="10203" y="19347"/>
                  </a:cubicBezTo>
                  <a:cubicBezTo>
                    <a:pt x="10755" y="19342"/>
                    <a:pt x="11307" y="19342"/>
                    <a:pt x="11859" y="19342"/>
                  </a:cubicBezTo>
                  <a:cubicBezTo>
                    <a:pt x="12391" y="19342"/>
                    <a:pt x="12933" y="19337"/>
                    <a:pt x="13440" y="19179"/>
                  </a:cubicBezTo>
                  <a:cubicBezTo>
                    <a:pt x="13708" y="18749"/>
                    <a:pt x="13845" y="18212"/>
                    <a:pt x="13845" y="17705"/>
                  </a:cubicBezTo>
                  <a:cubicBezTo>
                    <a:pt x="14463" y="16996"/>
                    <a:pt x="14889" y="16100"/>
                    <a:pt x="15046" y="15173"/>
                  </a:cubicBezTo>
                  <a:cubicBezTo>
                    <a:pt x="15162" y="14494"/>
                    <a:pt x="15096" y="13795"/>
                    <a:pt x="15025" y="13111"/>
                  </a:cubicBezTo>
                  <a:cubicBezTo>
                    <a:pt x="15021" y="13083"/>
                    <a:pt x="15014" y="13046"/>
                    <a:pt x="15019" y="13046"/>
                  </a:cubicBezTo>
                  <a:lnTo>
                    <a:pt x="15019" y="13046"/>
                  </a:lnTo>
                  <a:cubicBezTo>
                    <a:pt x="15020" y="13046"/>
                    <a:pt x="15022" y="13049"/>
                    <a:pt x="15025" y="13055"/>
                  </a:cubicBezTo>
                  <a:cubicBezTo>
                    <a:pt x="15032" y="13073"/>
                    <a:pt x="15056" y="13078"/>
                    <a:pt x="15081" y="13078"/>
                  </a:cubicBezTo>
                  <a:cubicBezTo>
                    <a:pt x="15091" y="13078"/>
                    <a:pt x="15102" y="13077"/>
                    <a:pt x="15112" y="13075"/>
                  </a:cubicBezTo>
                  <a:cubicBezTo>
                    <a:pt x="15507" y="13015"/>
                    <a:pt x="15927" y="13111"/>
                    <a:pt x="16292" y="12949"/>
                  </a:cubicBezTo>
                  <a:cubicBezTo>
                    <a:pt x="16601" y="12817"/>
                    <a:pt x="16803" y="12523"/>
                    <a:pt x="16981" y="12240"/>
                  </a:cubicBezTo>
                  <a:cubicBezTo>
                    <a:pt x="17178" y="11921"/>
                    <a:pt x="17366" y="11591"/>
                    <a:pt x="17462" y="11227"/>
                  </a:cubicBezTo>
                  <a:cubicBezTo>
                    <a:pt x="17589" y="10740"/>
                    <a:pt x="17538" y="10229"/>
                    <a:pt x="17487" y="9727"/>
                  </a:cubicBezTo>
                  <a:cubicBezTo>
                    <a:pt x="17285" y="7868"/>
                    <a:pt x="17016" y="6014"/>
                    <a:pt x="16505" y="4216"/>
                  </a:cubicBezTo>
                  <a:cubicBezTo>
                    <a:pt x="16403" y="3861"/>
                    <a:pt x="16292" y="3507"/>
                    <a:pt x="16140" y="3167"/>
                  </a:cubicBezTo>
                  <a:cubicBezTo>
                    <a:pt x="15897" y="2625"/>
                    <a:pt x="15557" y="2134"/>
                    <a:pt x="15213" y="1643"/>
                  </a:cubicBezTo>
                  <a:cubicBezTo>
                    <a:pt x="15081" y="1455"/>
                    <a:pt x="14949" y="1263"/>
                    <a:pt x="14767" y="1116"/>
                  </a:cubicBezTo>
                  <a:cubicBezTo>
                    <a:pt x="14614" y="992"/>
                    <a:pt x="14426" y="908"/>
                    <a:pt x="14234" y="908"/>
                  </a:cubicBezTo>
                  <a:cubicBezTo>
                    <a:pt x="14197" y="908"/>
                    <a:pt x="14161" y="912"/>
                    <a:pt x="14124" y="918"/>
                  </a:cubicBezTo>
                  <a:cubicBezTo>
                    <a:pt x="13653" y="802"/>
                    <a:pt x="13116" y="619"/>
                    <a:pt x="12670" y="412"/>
                  </a:cubicBezTo>
                  <a:cubicBezTo>
                    <a:pt x="12569" y="361"/>
                    <a:pt x="12467" y="310"/>
                    <a:pt x="12391" y="224"/>
                  </a:cubicBezTo>
                  <a:cubicBezTo>
                    <a:pt x="12323" y="155"/>
                    <a:pt x="12101" y="1"/>
                    <a:pt x="12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1"/>
            <p:cNvSpPr/>
            <p:nvPr/>
          </p:nvSpPr>
          <p:spPr>
            <a:xfrm>
              <a:off x="6082576" y="3665133"/>
              <a:ext cx="138270" cy="312526"/>
            </a:xfrm>
            <a:custGeom>
              <a:avLst/>
              <a:gdLst/>
              <a:ahLst/>
              <a:cxnLst/>
              <a:rect l="l" t="t" r="r" b="b"/>
              <a:pathLst>
                <a:path w="2240" h="5063" extrusionOk="0">
                  <a:moveTo>
                    <a:pt x="1791" y="0"/>
                  </a:moveTo>
                  <a:cubicBezTo>
                    <a:pt x="1414" y="0"/>
                    <a:pt x="527" y="47"/>
                    <a:pt x="406" y="47"/>
                  </a:cubicBezTo>
                  <a:cubicBezTo>
                    <a:pt x="77" y="47"/>
                    <a:pt x="1" y="88"/>
                    <a:pt x="51" y="929"/>
                  </a:cubicBezTo>
                  <a:cubicBezTo>
                    <a:pt x="107" y="1769"/>
                    <a:pt x="396" y="4596"/>
                    <a:pt x="396" y="4596"/>
                  </a:cubicBezTo>
                  <a:lnTo>
                    <a:pt x="1561" y="5062"/>
                  </a:lnTo>
                  <a:lnTo>
                    <a:pt x="2240" y="2580"/>
                  </a:lnTo>
                  <a:cubicBezTo>
                    <a:pt x="2240" y="2580"/>
                    <a:pt x="2154" y="746"/>
                    <a:pt x="2144" y="493"/>
                  </a:cubicBezTo>
                  <a:cubicBezTo>
                    <a:pt x="2128" y="240"/>
                    <a:pt x="2184" y="17"/>
                    <a:pt x="1880" y="2"/>
                  </a:cubicBezTo>
                  <a:cubicBezTo>
                    <a:pt x="1855" y="1"/>
                    <a:pt x="1825" y="0"/>
                    <a:pt x="1791" y="0"/>
                  </a:cubicBezTo>
                  <a:close/>
                </a:path>
              </a:pathLst>
            </a:custGeom>
            <a:solidFill>
              <a:srgbClr val="291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1"/>
            <p:cNvSpPr/>
            <p:nvPr/>
          </p:nvSpPr>
          <p:spPr>
            <a:xfrm>
              <a:off x="5994429" y="3761367"/>
              <a:ext cx="261478" cy="380427"/>
            </a:xfrm>
            <a:custGeom>
              <a:avLst/>
              <a:gdLst/>
              <a:ahLst/>
              <a:cxnLst/>
              <a:rect l="l" t="t" r="r" b="b"/>
              <a:pathLst>
                <a:path w="4236" h="6163" extrusionOk="0">
                  <a:moveTo>
                    <a:pt x="3984" y="0"/>
                  </a:moveTo>
                  <a:cubicBezTo>
                    <a:pt x="3966" y="0"/>
                    <a:pt x="3948" y="8"/>
                    <a:pt x="3931" y="18"/>
                  </a:cubicBezTo>
                  <a:cubicBezTo>
                    <a:pt x="3724" y="134"/>
                    <a:pt x="3617" y="362"/>
                    <a:pt x="3475" y="550"/>
                  </a:cubicBezTo>
                  <a:cubicBezTo>
                    <a:pt x="3344" y="727"/>
                    <a:pt x="3176" y="874"/>
                    <a:pt x="3009" y="1021"/>
                  </a:cubicBezTo>
                  <a:cubicBezTo>
                    <a:pt x="2660" y="1325"/>
                    <a:pt x="2310" y="1629"/>
                    <a:pt x="1966" y="1933"/>
                  </a:cubicBezTo>
                  <a:cubicBezTo>
                    <a:pt x="1919" y="1972"/>
                    <a:pt x="1855" y="2014"/>
                    <a:pt x="1799" y="2014"/>
                  </a:cubicBezTo>
                  <a:cubicBezTo>
                    <a:pt x="1775" y="2014"/>
                    <a:pt x="1752" y="2006"/>
                    <a:pt x="1733" y="1988"/>
                  </a:cubicBezTo>
                  <a:cubicBezTo>
                    <a:pt x="1697" y="1963"/>
                    <a:pt x="1687" y="1918"/>
                    <a:pt x="1682" y="1877"/>
                  </a:cubicBezTo>
                  <a:cubicBezTo>
                    <a:pt x="1647" y="1629"/>
                    <a:pt x="1642" y="1370"/>
                    <a:pt x="1697" y="1127"/>
                  </a:cubicBezTo>
                  <a:lnTo>
                    <a:pt x="1697" y="1127"/>
                  </a:lnTo>
                  <a:cubicBezTo>
                    <a:pt x="1510" y="1203"/>
                    <a:pt x="1378" y="1386"/>
                    <a:pt x="1312" y="1578"/>
                  </a:cubicBezTo>
                  <a:cubicBezTo>
                    <a:pt x="1246" y="1771"/>
                    <a:pt x="1236" y="1973"/>
                    <a:pt x="1221" y="2176"/>
                  </a:cubicBezTo>
                  <a:cubicBezTo>
                    <a:pt x="1191" y="2601"/>
                    <a:pt x="1150" y="3022"/>
                    <a:pt x="1094" y="3442"/>
                  </a:cubicBezTo>
                  <a:cubicBezTo>
                    <a:pt x="1069" y="3625"/>
                    <a:pt x="1039" y="3802"/>
                    <a:pt x="968" y="3969"/>
                  </a:cubicBezTo>
                  <a:cubicBezTo>
                    <a:pt x="882" y="4172"/>
                    <a:pt x="735" y="4344"/>
                    <a:pt x="583" y="4501"/>
                  </a:cubicBezTo>
                  <a:cubicBezTo>
                    <a:pt x="395" y="4699"/>
                    <a:pt x="198" y="4886"/>
                    <a:pt x="0" y="5073"/>
                  </a:cubicBezTo>
                  <a:cubicBezTo>
                    <a:pt x="21" y="5104"/>
                    <a:pt x="46" y="5134"/>
                    <a:pt x="66" y="5165"/>
                  </a:cubicBezTo>
                  <a:cubicBezTo>
                    <a:pt x="249" y="5418"/>
                    <a:pt x="431" y="5671"/>
                    <a:pt x="613" y="5929"/>
                  </a:cubicBezTo>
                  <a:cubicBezTo>
                    <a:pt x="669" y="6005"/>
                    <a:pt x="730" y="6086"/>
                    <a:pt x="796" y="6162"/>
                  </a:cubicBezTo>
                  <a:cubicBezTo>
                    <a:pt x="861" y="6081"/>
                    <a:pt x="922" y="5990"/>
                    <a:pt x="978" y="5899"/>
                  </a:cubicBezTo>
                  <a:cubicBezTo>
                    <a:pt x="1702" y="4780"/>
                    <a:pt x="2776" y="3934"/>
                    <a:pt x="3774" y="3052"/>
                  </a:cubicBezTo>
                  <a:cubicBezTo>
                    <a:pt x="3931" y="2915"/>
                    <a:pt x="4088" y="2769"/>
                    <a:pt x="4164" y="2576"/>
                  </a:cubicBezTo>
                  <a:cubicBezTo>
                    <a:pt x="4235" y="2384"/>
                    <a:pt x="4195" y="2130"/>
                    <a:pt x="4017" y="2029"/>
                  </a:cubicBezTo>
                  <a:cubicBezTo>
                    <a:pt x="4093" y="1933"/>
                    <a:pt x="4078" y="1786"/>
                    <a:pt x="3992" y="1710"/>
                  </a:cubicBezTo>
                  <a:cubicBezTo>
                    <a:pt x="3967" y="1690"/>
                    <a:pt x="3941" y="1669"/>
                    <a:pt x="3931" y="1639"/>
                  </a:cubicBezTo>
                  <a:cubicBezTo>
                    <a:pt x="3921" y="1603"/>
                    <a:pt x="3946" y="1573"/>
                    <a:pt x="3962" y="1543"/>
                  </a:cubicBezTo>
                  <a:cubicBezTo>
                    <a:pt x="4027" y="1452"/>
                    <a:pt x="4088" y="1355"/>
                    <a:pt x="4114" y="1244"/>
                  </a:cubicBezTo>
                  <a:cubicBezTo>
                    <a:pt x="4139" y="1137"/>
                    <a:pt x="4119" y="1011"/>
                    <a:pt x="4038" y="930"/>
                  </a:cubicBezTo>
                  <a:cubicBezTo>
                    <a:pt x="4002" y="899"/>
                    <a:pt x="3957" y="874"/>
                    <a:pt x="3936" y="828"/>
                  </a:cubicBezTo>
                  <a:cubicBezTo>
                    <a:pt x="3916" y="793"/>
                    <a:pt x="3916" y="752"/>
                    <a:pt x="3921" y="717"/>
                  </a:cubicBezTo>
                  <a:cubicBezTo>
                    <a:pt x="3946" y="494"/>
                    <a:pt x="4068" y="281"/>
                    <a:pt x="4038" y="64"/>
                  </a:cubicBezTo>
                  <a:cubicBezTo>
                    <a:pt x="4033" y="43"/>
                    <a:pt x="4027" y="23"/>
                    <a:pt x="4012" y="8"/>
                  </a:cubicBezTo>
                  <a:cubicBezTo>
                    <a:pt x="4003" y="3"/>
                    <a:pt x="3994" y="0"/>
                    <a:pt x="3984" y="0"/>
                  </a:cubicBezTo>
                  <a:close/>
                </a:path>
              </a:pathLst>
            </a:custGeom>
            <a:solidFill>
              <a:srgbClr val="FC8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1"/>
            <p:cNvSpPr/>
            <p:nvPr/>
          </p:nvSpPr>
          <p:spPr>
            <a:xfrm rot="-919850">
              <a:off x="6145112" y="3784455"/>
              <a:ext cx="215487" cy="403074"/>
            </a:xfrm>
            <a:custGeom>
              <a:avLst/>
              <a:gdLst/>
              <a:ahLst/>
              <a:cxnLst/>
              <a:rect l="l" t="t" r="r" b="b"/>
              <a:pathLst>
                <a:path w="3491" h="6530" extrusionOk="0">
                  <a:moveTo>
                    <a:pt x="132" y="0"/>
                  </a:moveTo>
                  <a:cubicBezTo>
                    <a:pt x="0" y="91"/>
                    <a:pt x="56" y="304"/>
                    <a:pt x="152" y="436"/>
                  </a:cubicBezTo>
                  <a:cubicBezTo>
                    <a:pt x="248" y="568"/>
                    <a:pt x="385" y="699"/>
                    <a:pt x="380" y="861"/>
                  </a:cubicBezTo>
                  <a:cubicBezTo>
                    <a:pt x="380" y="932"/>
                    <a:pt x="350" y="1003"/>
                    <a:pt x="324" y="1069"/>
                  </a:cubicBezTo>
                  <a:cubicBezTo>
                    <a:pt x="31" y="1874"/>
                    <a:pt x="507" y="2756"/>
                    <a:pt x="1069" y="3399"/>
                  </a:cubicBezTo>
                  <a:cubicBezTo>
                    <a:pt x="1631" y="4037"/>
                    <a:pt x="2523" y="4174"/>
                    <a:pt x="3039" y="6530"/>
                  </a:cubicBezTo>
                  <a:cubicBezTo>
                    <a:pt x="3197" y="6398"/>
                    <a:pt x="3313" y="6216"/>
                    <a:pt x="3379" y="6023"/>
                  </a:cubicBezTo>
                  <a:cubicBezTo>
                    <a:pt x="3480" y="5729"/>
                    <a:pt x="3485" y="5410"/>
                    <a:pt x="3485" y="5101"/>
                  </a:cubicBezTo>
                  <a:cubicBezTo>
                    <a:pt x="3490" y="4924"/>
                    <a:pt x="3490" y="4752"/>
                    <a:pt x="3490" y="4579"/>
                  </a:cubicBezTo>
                  <a:cubicBezTo>
                    <a:pt x="3364" y="4276"/>
                    <a:pt x="3202" y="4007"/>
                    <a:pt x="3126" y="3678"/>
                  </a:cubicBezTo>
                  <a:cubicBezTo>
                    <a:pt x="3019" y="3197"/>
                    <a:pt x="3009" y="2700"/>
                    <a:pt x="2862" y="2229"/>
                  </a:cubicBezTo>
                  <a:cubicBezTo>
                    <a:pt x="2649" y="1550"/>
                    <a:pt x="2173" y="998"/>
                    <a:pt x="1712" y="461"/>
                  </a:cubicBezTo>
                  <a:lnTo>
                    <a:pt x="1712" y="461"/>
                  </a:lnTo>
                  <a:cubicBezTo>
                    <a:pt x="1550" y="704"/>
                    <a:pt x="1560" y="1044"/>
                    <a:pt x="1733" y="1282"/>
                  </a:cubicBezTo>
                  <a:cubicBezTo>
                    <a:pt x="1115" y="983"/>
                    <a:pt x="562" y="542"/>
                    <a:pt x="132" y="0"/>
                  </a:cubicBezTo>
                  <a:close/>
                </a:path>
              </a:pathLst>
            </a:custGeom>
            <a:solidFill>
              <a:srgbClr val="FC8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1"/>
            <p:cNvSpPr/>
            <p:nvPr/>
          </p:nvSpPr>
          <p:spPr>
            <a:xfrm>
              <a:off x="6029260" y="2464369"/>
              <a:ext cx="642368" cy="466592"/>
            </a:xfrm>
            <a:custGeom>
              <a:avLst/>
              <a:gdLst/>
              <a:ahLst/>
              <a:cxnLst/>
              <a:rect l="l" t="t" r="r" b="b"/>
              <a:pathLst>
                <a:path w="8683" h="6307" extrusionOk="0">
                  <a:moveTo>
                    <a:pt x="1637" y="0"/>
                  </a:moveTo>
                  <a:cubicBezTo>
                    <a:pt x="1135" y="0"/>
                    <a:pt x="704" y="365"/>
                    <a:pt x="618" y="861"/>
                  </a:cubicBezTo>
                  <a:lnTo>
                    <a:pt x="107" y="3870"/>
                  </a:lnTo>
                  <a:cubicBezTo>
                    <a:pt x="0" y="4498"/>
                    <a:pt x="487" y="5076"/>
                    <a:pt x="1125" y="5076"/>
                  </a:cubicBezTo>
                  <a:lnTo>
                    <a:pt x="1155" y="5076"/>
                  </a:lnTo>
                  <a:lnTo>
                    <a:pt x="927" y="6307"/>
                  </a:lnTo>
                  <a:lnTo>
                    <a:pt x="2062" y="5076"/>
                  </a:lnTo>
                  <a:lnTo>
                    <a:pt x="7047" y="5076"/>
                  </a:lnTo>
                  <a:cubicBezTo>
                    <a:pt x="7553" y="5076"/>
                    <a:pt x="7984" y="4711"/>
                    <a:pt x="8065" y="4215"/>
                  </a:cubicBezTo>
                  <a:lnTo>
                    <a:pt x="8576" y="1206"/>
                  </a:lnTo>
                  <a:cubicBezTo>
                    <a:pt x="8683" y="572"/>
                    <a:pt x="8202" y="0"/>
                    <a:pt x="75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0" name="Audio 579">
            <a:hlinkClick r:id="" action="ppaction://media"/>
            <a:extLst>
              <a:ext uri="{FF2B5EF4-FFF2-40B4-BE49-F238E27FC236}">
                <a16:creationId xmlns:a16="http://schemas.microsoft.com/office/drawing/2014/main" id="{FAA138E3-2A0F-E60C-6309-78DE0D38DB9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5798"/>
    </mc:Choice>
    <mc:Fallback xmlns="">
      <p:transition spd="slow" advTm="35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80"/>
                </p:tgtEl>
              </p:cMediaNode>
            </p:audio>
          </p:childTnLst>
        </p:cTn>
      </p:par>
    </p:tnLst>
  </p:timing>
</p:sld>
</file>

<file path=ppt/theme/theme1.xml><?xml version="1.0" encoding="utf-8"?>
<a:theme xmlns:a="http://schemas.openxmlformats.org/drawingml/2006/main" name="Fake News Infographics by Slidesgo">
  <a:themeElements>
    <a:clrScheme name="Simple Light">
      <a:dk1>
        <a:srgbClr val="000000"/>
      </a:dk1>
      <a:lt1>
        <a:srgbClr val="FFFFFF"/>
      </a:lt1>
      <a:dk2>
        <a:srgbClr val="818181"/>
      </a:dk2>
      <a:lt2>
        <a:srgbClr val="E6E6E6"/>
      </a:lt2>
      <a:accent1>
        <a:srgbClr val="FF7774"/>
      </a:accent1>
      <a:accent2>
        <a:srgbClr val="FF322E"/>
      </a:accent2>
      <a:accent3>
        <a:srgbClr val="9B0C21"/>
      </a:accent3>
      <a:accent4>
        <a:srgbClr val="77DDD0"/>
      </a:accent4>
      <a:accent5>
        <a:srgbClr val="14BBAE"/>
      </a:accent5>
      <a:accent6>
        <a:srgbClr val="1C918B"/>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TotalTime>
  <Words>2676</Words>
  <Application>Microsoft Macintosh PowerPoint</Application>
  <PresentationFormat>On-screen Show (16:9)</PresentationFormat>
  <Paragraphs>178</Paragraphs>
  <Slides>27</Slides>
  <Notes>27</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Fira Sans Extra Condensed</vt:lpstr>
      <vt:lpstr>Roboto</vt:lpstr>
      <vt:lpstr>Arial</vt:lpstr>
      <vt:lpstr>Georgia</vt:lpstr>
      <vt:lpstr>Cambria Math</vt:lpstr>
      <vt:lpstr>Fake News Infographics by Slidesgo</vt:lpstr>
      <vt:lpstr>Fake News Presentation</vt:lpstr>
      <vt:lpstr>Table of Contents</vt:lpstr>
      <vt:lpstr>REAL OR FAKE??</vt:lpstr>
      <vt:lpstr>Motivation</vt:lpstr>
      <vt:lpstr>Monetary Concerns</vt:lpstr>
      <vt:lpstr>Widespread Panic and Suspicions</vt:lpstr>
      <vt:lpstr>Loss of Trust in Journalism</vt:lpstr>
      <vt:lpstr>Problem definition</vt:lpstr>
      <vt:lpstr>Cleaning the dataset</vt:lpstr>
      <vt:lpstr>Exploratory Data Analysis and Visualization</vt:lpstr>
      <vt:lpstr>Word Count Analysis</vt:lpstr>
      <vt:lpstr>Bar graph for 10 most common words in Real Messages </vt:lpstr>
      <vt:lpstr> Word Cloud for 10 most common words in Real Messages </vt:lpstr>
      <vt:lpstr>ML Models Used</vt:lpstr>
      <vt:lpstr>First Model: Naive-Bayes </vt:lpstr>
      <vt:lpstr>Naive Bayes Code</vt:lpstr>
      <vt:lpstr>Naive Bayes Model</vt:lpstr>
      <vt:lpstr>Second Model: Random Forest Regression</vt:lpstr>
      <vt:lpstr>Random Forest Classifier </vt:lpstr>
      <vt:lpstr>Calculation based on probabilities of each word:</vt:lpstr>
      <vt:lpstr>K-Fold</vt:lpstr>
      <vt:lpstr>ROC Curve</vt:lpstr>
      <vt:lpstr>Conclusion</vt:lpstr>
      <vt:lpstr>Alternative ML Models</vt:lpstr>
      <vt:lpstr>Feedback Learning System</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Presentation</dc:title>
  <dc:creator>sailesh sampath</dc:creator>
  <cp:lastModifiedBy>#TUA JING YU, JONAS#</cp:lastModifiedBy>
  <cp:revision>3</cp:revision>
  <dcterms:modified xsi:type="dcterms:W3CDTF">2023-04-23T11:00:21Z</dcterms:modified>
</cp:coreProperties>
</file>